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if" ContentType="image/ti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70"/>
  </p:notesMasterIdLst>
  <p:sldIdLst>
    <p:sldId id="256" r:id="rId2"/>
    <p:sldId id="2348" r:id="rId3"/>
    <p:sldId id="2335" r:id="rId4"/>
    <p:sldId id="2322" r:id="rId5"/>
    <p:sldId id="259" r:id="rId6"/>
    <p:sldId id="2336" r:id="rId7"/>
    <p:sldId id="2318" r:id="rId8"/>
    <p:sldId id="2324" r:id="rId9"/>
    <p:sldId id="2319" r:id="rId10"/>
    <p:sldId id="2350" r:id="rId11"/>
    <p:sldId id="2345" r:id="rId12"/>
    <p:sldId id="2330" r:id="rId13"/>
    <p:sldId id="2344" r:id="rId14"/>
    <p:sldId id="1582" r:id="rId15"/>
    <p:sldId id="2347" r:id="rId16"/>
    <p:sldId id="2320" r:id="rId17"/>
    <p:sldId id="2321" r:id="rId18"/>
    <p:sldId id="2325" r:id="rId19"/>
    <p:sldId id="2326" r:id="rId20"/>
    <p:sldId id="2351" r:id="rId21"/>
    <p:sldId id="1592" r:id="rId22"/>
    <p:sldId id="1591" r:id="rId23"/>
    <p:sldId id="1593" r:id="rId24"/>
    <p:sldId id="2357" r:id="rId25"/>
    <p:sldId id="2337" r:id="rId26"/>
    <p:sldId id="2011" r:id="rId27"/>
    <p:sldId id="2012" r:id="rId28"/>
    <p:sldId id="2013" r:id="rId29"/>
    <p:sldId id="2014" r:id="rId30"/>
    <p:sldId id="2015" r:id="rId31"/>
    <p:sldId id="2315" r:id="rId32"/>
    <p:sldId id="2018" r:id="rId33"/>
    <p:sldId id="1966" r:id="rId34"/>
    <p:sldId id="1967" r:id="rId35"/>
    <p:sldId id="2301" r:id="rId36"/>
    <p:sldId id="2302" r:id="rId37"/>
    <p:sldId id="2041" r:id="rId38"/>
    <p:sldId id="2042" r:id="rId39"/>
    <p:sldId id="2327" r:id="rId40"/>
    <p:sldId id="2329" r:id="rId41"/>
    <p:sldId id="2338" r:id="rId42"/>
    <p:sldId id="2314" r:id="rId43"/>
    <p:sldId id="2340" r:id="rId44"/>
    <p:sldId id="2297" r:id="rId45"/>
    <p:sldId id="2298" r:id="rId46"/>
    <p:sldId id="2300" r:id="rId47"/>
    <p:sldId id="2304" r:id="rId48"/>
    <p:sldId id="2303" r:id="rId49"/>
    <p:sldId id="2305" r:id="rId50"/>
    <p:sldId id="2310" r:id="rId51"/>
    <p:sldId id="2309" r:id="rId52"/>
    <p:sldId id="2356" r:id="rId53"/>
    <p:sldId id="2353" r:id="rId54"/>
    <p:sldId id="2355" r:id="rId55"/>
    <p:sldId id="2306" r:id="rId56"/>
    <p:sldId id="2341" r:id="rId57"/>
    <p:sldId id="2307" r:id="rId58"/>
    <p:sldId id="2358" r:id="rId59"/>
    <p:sldId id="2323" r:id="rId60"/>
    <p:sldId id="2342" r:id="rId61"/>
    <p:sldId id="2311" r:id="rId62"/>
    <p:sldId id="2343" r:id="rId63"/>
    <p:sldId id="2312" r:id="rId64"/>
    <p:sldId id="2313" r:id="rId65"/>
    <p:sldId id="2339" r:id="rId66"/>
    <p:sldId id="2332" r:id="rId67"/>
    <p:sldId id="2333" r:id="rId68"/>
    <p:sldId id="2334" r:id="rId6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503" autoAdjust="0"/>
    <p:restoredTop sz="88934" autoAdjust="0"/>
  </p:normalViewPr>
  <p:slideViewPr>
    <p:cSldViewPr>
      <p:cViewPr varScale="1">
        <p:scale>
          <a:sx n="76" d="100"/>
          <a:sy n="76" d="100"/>
        </p:scale>
        <p:origin x="1555" y="6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3E16521-D8A8-4329-AC25-FB340E82A9E8}" type="datetimeFigureOut">
              <a:rPr lang="en-US" smtClean="0"/>
              <a:t>28-Dec-19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10228F6-9B4F-4DBE-AAE8-106142DF22EE}" type="slidenum">
              <a:rPr lang="en-US" smtClean="0"/>
              <a:t>‹#›</a:t>
            </a:fld>
            <a:endParaRPr lang="en-US"/>
          </a:p>
        </p:txBody>
      </p:sp>
    </p:spTree>
    <p:extLst>
      <p:ext uri="{BB962C8B-B14F-4D97-AF65-F5344CB8AC3E}">
        <p14:creationId xmlns:p14="http://schemas.microsoft.com/office/powerpoint/2010/main" val="35442170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returned angle doesn’t matter:</a:t>
            </a:r>
          </a:p>
          <a:p>
            <a:r>
              <a:rPr lang="en-US" dirty="0"/>
              <a:t>Eye(x,0,5)- change x</a:t>
            </a:r>
          </a:p>
          <a:p>
            <a:r>
              <a:rPr lang="en-US" dirty="0"/>
              <a:t>Center(0,0,0)</a:t>
            </a:r>
          </a:p>
          <a:p>
            <a:r>
              <a:rPr lang="en-US" dirty="0"/>
              <a:t>Light(-5,0,5)</a:t>
            </a:r>
          </a:p>
          <a:p>
            <a:r>
              <a:rPr lang="en-US" dirty="0"/>
              <a:t>The light</a:t>
            </a:r>
            <a:r>
              <a:rPr lang="en-US" baseline="0" dirty="0"/>
              <a:t> on Z surface isn’t changing when changing angle of view.</a:t>
            </a:r>
          </a:p>
          <a:p>
            <a:endParaRPr lang="en-US" baseline="0" dirty="0"/>
          </a:p>
          <a:p>
            <a:r>
              <a:rPr lang="en-US" baseline="0" dirty="0"/>
              <a:t>Now change the lights’ x place and rerun the experiment. </a:t>
            </a:r>
          </a:p>
          <a:p>
            <a:endParaRPr lang="en-US" dirty="0"/>
          </a:p>
        </p:txBody>
      </p:sp>
      <p:sp>
        <p:nvSpPr>
          <p:cNvPr id="4" name="Slide Number Placeholder 3"/>
          <p:cNvSpPr>
            <a:spLocks noGrp="1"/>
          </p:cNvSpPr>
          <p:nvPr>
            <p:ph type="sldNum" sz="quarter" idx="10"/>
          </p:nvPr>
        </p:nvSpPr>
        <p:spPr/>
        <p:txBody>
          <a:bodyPr/>
          <a:lstStyle/>
          <a:p>
            <a:fld id="{E10228F6-9B4F-4DBE-AAE8-106142DF22EE}" type="slidenum">
              <a:rPr lang="en-US" smtClean="0"/>
              <a:t>9</a:t>
            </a:fld>
            <a:endParaRPr lang="en-US"/>
          </a:p>
        </p:txBody>
      </p:sp>
    </p:spTree>
    <p:extLst>
      <p:ext uri="{BB962C8B-B14F-4D97-AF65-F5344CB8AC3E}">
        <p14:creationId xmlns:p14="http://schemas.microsoft.com/office/powerpoint/2010/main" val="37973837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returned angle doesn’t matter:</a:t>
            </a:r>
          </a:p>
          <a:p>
            <a:r>
              <a:rPr lang="en-US" dirty="0"/>
              <a:t>Eye(x,0,5)- change x</a:t>
            </a:r>
          </a:p>
          <a:p>
            <a:r>
              <a:rPr lang="en-US" dirty="0"/>
              <a:t>Center(0,0,0)</a:t>
            </a:r>
          </a:p>
          <a:p>
            <a:r>
              <a:rPr lang="en-US" dirty="0"/>
              <a:t>Light(-5,0,5)</a:t>
            </a:r>
          </a:p>
          <a:p>
            <a:r>
              <a:rPr lang="en-US" dirty="0"/>
              <a:t>The light</a:t>
            </a:r>
            <a:r>
              <a:rPr lang="en-US" baseline="0" dirty="0"/>
              <a:t> on Z surface isn’t changing when changing angle of view.</a:t>
            </a:r>
          </a:p>
          <a:p>
            <a:endParaRPr lang="en-US" baseline="0" dirty="0"/>
          </a:p>
          <a:p>
            <a:r>
              <a:rPr lang="en-US" baseline="0" dirty="0"/>
              <a:t>Now change the lights’ x place and rerun the experiment. </a:t>
            </a:r>
          </a:p>
          <a:p>
            <a:endParaRPr lang="en-US" dirty="0"/>
          </a:p>
        </p:txBody>
      </p:sp>
      <p:sp>
        <p:nvSpPr>
          <p:cNvPr id="4" name="Slide Number Placeholder 3"/>
          <p:cNvSpPr>
            <a:spLocks noGrp="1"/>
          </p:cNvSpPr>
          <p:nvPr>
            <p:ph type="sldNum" sz="quarter" idx="10"/>
          </p:nvPr>
        </p:nvSpPr>
        <p:spPr/>
        <p:txBody>
          <a:bodyPr/>
          <a:lstStyle/>
          <a:p>
            <a:fld id="{E10228F6-9B4F-4DBE-AAE8-106142DF22EE}" type="slidenum">
              <a:rPr lang="en-US" smtClean="0"/>
              <a:t>10</a:t>
            </a:fld>
            <a:endParaRPr lang="en-US"/>
          </a:p>
        </p:txBody>
      </p:sp>
    </p:spTree>
    <p:extLst>
      <p:ext uri="{BB962C8B-B14F-4D97-AF65-F5344CB8AC3E}">
        <p14:creationId xmlns:p14="http://schemas.microsoft.com/office/powerpoint/2010/main" val="19297923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10228F6-9B4F-4DBE-AAE8-106142DF22EE}" type="slidenum">
              <a:rPr lang="en-US" smtClean="0"/>
              <a:t>13</a:t>
            </a:fld>
            <a:endParaRPr lang="en-US"/>
          </a:p>
        </p:txBody>
      </p:sp>
    </p:spTree>
    <p:extLst>
      <p:ext uri="{BB962C8B-B14F-4D97-AF65-F5344CB8AC3E}">
        <p14:creationId xmlns:p14="http://schemas.microsoft.com/office/powerpoint/2010/main" val="12300334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BC032F2-B2DA-4193-A3DE-391E420F3B65}" type="slidenum">
              <a:rPr lang="en-US"/>
              <a:pPr/>
              <a:t>14</a:t>
            </a:fld>
            <a:endParaRPr lang="en-US"/>
          </a:p>
        </p:txBody>
      </p:sp>
      <p:sp>
        <p:nvSpPr>
          <p:cNvPr id="540674" name="Rectangle 2"/>
          <p:cNvSpPr>
            <a:spLocks noGrp="1" noRot="1" noChangeAspect="1" noChangeArrowheads="1" noTextEdit="1"/>
          </p:cNvSpPr>
          <p:nvPr>
            <p:ph type="sldImg"/>
          </p:nvPr>
        </p:nvSpPr>
        <p:spPr>
          <a:xfrm>
            <a:off x="1190625" y="703263"/>
            <a:ext cx="4629150" cy="3473450"/>
          </a:xfrm>
          <a:ln/>
        </p:spPr>
      </p:sp>
      <p:sp>
        <p:nvSpPr>
          <p:cNvPr id="540675" name="Rectangle 3"/>
          <p:cNvSpPr>
            <a:spLocks noGrp="1" noChangeArrowheads="1"/>
          </p:cNvSpPr>
          <p:nvPr>
            <p:ph type="body" idx="1"/>
          </p:nvPr>
        </p:nvSpPr>
        <p:spPr>
          <a:xfrm>
            <a:off x="934112" y="4416099"/>
            <a:ext cx="5142177" cy="4182457"/>
          </a:xfrm>
        </p:spPr>
        <p:txBody>
          <a:bodyPr/>
          <a:lstStyle/>
          <a:p>
            <a:endParaRPr 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I_\text{r} = k_\text{a} I_\text{a} + \sum_{m\;\in\;\text{lights}} (k_\text{d} (\hat{L}_m \</a:t>
            </a:r>
            <a:r>
              <a:rPr lang="en-US" dirty="0" err="1"/>
              <a:t>cdot</a:t>
            </a:r>
            <a:r>
              <a:rPr lang="en-US" dirty="0"/>
              <a:t> \hat{N}) I_{m} + k_\text{s} (\hat{R}_m \</a:t>
            </a:r>
            <a:r>
              <a:rPr lang="en-US" dirty="0" err="1"/>
              <a:t>cdot</a:t>
            </a:r>
            <a:r>
              <a:rPr lang="en-US" dirty="0"/>
              <a:t> \hat{V})^{n}I_{m})</a:t>
            </a:r>
          </a:p>
        </p:txBody>
      </p:sp>
      <p:sp>
        <p:nvSpPr>
          <p:cNvPr id="4" name="Slide Number Placeholder 3"/>
          <p:cNvSpPr>
            <a:spLocks noGrp="1"/>
          </p:cNvSpPr>
          <p:nvPr>
            <p:ph type="sldNum" sz="quarter" idx="10"/>
          </p:nvPr>
        </p:nvSpPr>
        <p:spPr/>
        <p:txBody>
          <a:bodyPr/>
          <a:lstStyle/>
          <a:p>
            <a:fld id="{E10228F6-9B4F-4DBE-AAE8-106142DF22EE}" type="slidenum">
              <a:rPr lang="en-US" smtClean="0"/>
              <a:t>19</a:t>
            </a:fld>
            <a:endParaRPr lang="en-US"/>
          </a:p>
        </p:txBody>
      </p:sp>
    </p:spTree>
    <p:extLst>
      <p:ext uri="{BB962C8B-B14F-4D97-AF65-F5344CB8AC3E}">
        <p14:creationId xmlns:p14="http://schemas.microsoft.com/office/powerpoint/2010/main" val="6191643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0228F6-9B4F-4DBE-AAE8-106142DF22EE}" type="slidenum">
              <a:rPr lang="en-US" smtClean="0"/>
              <a:t>22</a:t>
            </a:fld>
            <a:endParaRPr lang="en-US"/>
          </a:p>
        </p:txBody>
      </p:sp>
    </p:spTree>
    <p:extLst>
      <p:ext uri="{BB962C8B-B14F-4D97-AF65-F5344CB8AC3E}">
        <p14:creationId xmlns:p14="http://schemas.microsoft.com/office/powerpoint/2010/main" val="40753578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09600" y="1"/>
            <a:ext cx="7772400" cy="1219200"/>
          </a:xfrm>
        </p:spPr>
        <p:txBody>
          <a:bodyPr>
            <a:normAutofit/>
          </a:bodyPr>
          <a:lstStyle>
            <a:lvl1pPr>
              <a:defRPr sz="4400"/>
            </a:lvl1pPr>
          </a:lstStyle>
          <a:p>
            <a:r>
              <a:rPr lang="en-US" dirty="0"/>
              <a:t>Click to edit Master title style</a:t>
            </a:r>
          </a:p>
        </p:txBody>
      </p:sp>
      <p:sp>
        <p:nvSpPr>
          <p:cNvPr id="3" name="Subtitle 2"/>
          <p:cNvSpPr>
            <a:spLocks noGrp="1"/>
          </p:cNvSpPr>
          <p:nvPr>
            <p:ph type="subTitle" idx="1"/>
          </p:nvPr>
        </p:nvSpPr>
        <p:spPr>
          <a:xfrm>
            <a:off x="1371600" y="5105400"/>
            <a:ext cx="6400800" cy="1752600"/>
          </a:xfrm>
        </p:spPr>
        <p:txBody>
          <a:bodyPr/>
          <a:lstStyle>
            <a:lvl1pPr marL="0" indent="0" algn="ctr">
              <a:buNone/>
              <a:defRPr baseline="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a:t>
            </a:r>
          </a:p>
          <a:p>
            <a:r>
              <a:rPr lang="en-US" dirty="0"/>
              <a:t>subtitle style</a:t>
            </a:r>
          </a:p>
        </p:txBody>
      </p:sp>
    </p:spTree>
    <p:extLst>
      <p:ext uri="{BB962C8B-B14F-4D97-AF65-F5344CB8AC3E}">
        <p14:creationId xmlns:p14="http://schemas.microsoft.com/office/powerpoint/2010/main" val="5998780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930E4BE-DC49-4C06-9EAD-5C882F80E0B2}" type="datetimeFigureOut">
              <a:rPr lang="en-US" smtClean="0"/>
              <a:t>28-Dec-19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9D64A00-8274-4697-A705-03B9B5C3FD0A}" type="slidenum">
              <a:rPr lang="en-US" smtClean="0"/>
              <a:t>‹#›</a:t>
            </a:fld>
            <a:endParaRPr lang="en-US"/>
          </a:p>
        </p:txBody>
      </p:sp>
    </p:spTree>
    <p:extLst>
      <p:ext uri="{BB962C8B-B14F-4D97-AF65-F5344CB8AC3E}">
        <p14:creationId xmlns:p14="http://schemas.microsoft.com/office/powerpoint/2010/main" val="24028203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2"/>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42"/>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930E4BE-DC49-4C06-9EAD-5C882F80E0B2}" type="datetimeFigureOut">
              <a:rPr lang="en-US" smtClean="0"/>
              <a:t>28-Dec-19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9D64A00-8274-4697-A705-03B9B5C3FD0A}" type="slidenum">
              <a:rPr lang="en-US" smtClean="0"/>
              <a:t>‹#›</a:t>
            </a:fld>
            <a:endParaRPr lang="en-US"/>
          </a:p>
        </p:txBody>
      </p:sp>
    </p:spTree>
    <p:extLst>
      <p:ext uri="{BB962C8B-B14F-4D97-AF65-F5344CB8AC3E}">
        <p14:creationId xmlns:p14="http://schemas.microsoft.com/office/powerpoint/2010/main" val="66220627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reserve="1">
  <p:cSld name="Title &amp; Bullets">
    <p:spTree>
      <p:nvGrpSpPr>
        <p:cNvPr id="1" name=""/>
        <p:cNvGrpSpPr/>
        <p:nvPr/>
      </p:nvGrpSpPr>
      <p:grpSpPr>
        <a:xfrm>
          <a:off x="0" y="0"/>
          <a:ext cx="0" cy="0"/>
          <a:chOff x="0" y="0"/>
          <a:chExt cx="0" cy="0"/>
        </a:xfrm>
      </p:grpSpPr>
      <p:sp>
        <p:nvSpPr>
          <p:cNvPr id="22" name="Shape 22"/>
          <p:cNvSpPr>
            <a:spLocks noGrp="1"/>
          </p:cNvSpPr>
          <p:nvPr>
            <p:ph type="title"/>
          </p:nvPr>
        </p:nvSpPr>
        <p:spPr>
          <a:prstGeom prst="rect">
            <a:avLst/>
          </a:prstGeom>
        </p:spPr>
        <p:txBody>
          <a:bodyPr/>
          <a:lstStyle/>
          <a:p>
            <a:r>
              <a:t>Title Text</a:t>
            </a:r>
          </a:p>
        </p:txBody>
      </p:sp>
      <p:sp>
        <p:nvSpPr>
          <p:cNvPr id="23" name="Shape 23"/>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4" name="Shape 24"/>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196480370"/>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930E4BE-DC49-4C06-9EAD-5C882F80E0B2}" type="datetimeFigureOut">
              <a:rPr lang="en-US" smtClean="0"/>
              <a:t>28-Dec-19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9D64A00-8274-4697-A705-03B9B5C3FD0A}" type="slidenum">
              <a:rPr lang="en-US" smtClean="0"/>
              <a:t>‹#›</a:t>
            </a:fld>
            <a:endParaRPr lang="en-US"/>
          </a:p>
        </p:txBody>
      </p:sp>
    </p:spTree>
    <p:extLst>
      <p:ext uri="{BB962C8B-B14F-4D97-AF65-F5344CB8AC3E}">
        <p14:creationId xmlns:p14="http://schemas.microsoft.com/office/powerpoint/2010/main" val="4108085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4"/>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930E4BE-DC49-4C06-9EAD-5C882F80E0B2}" type="datetimeFigureOut">
              <a:rPr lang="en-US" smtClean="0"/>
              <a:t>28-Dec-19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9D64A00-8274-4697-A705-03B9B5C3FD0A}" type="slidenum">
              <a:rPr lang="en-US" smtClean="0"/>
              <a:t>‹#›</a:t>
            </a:fld>
            <a:endParaRPr lang="en-US"/>
          </a:p>
        </p:txBody>
      </p:sp>
    </p:spTree>
    <p:extLst>
      <p:ext uri="{BB962C8B-B14F-4D97-AF65-F5344CB8AC3E}">
        <p14:creationId xmlns:p14="http://schemas.microsoft.com/office/powerpoint/2010/main" val="40514445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4"/>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4"/>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930E4BE-DC49-4C06-9EAD-5C882F80E0B2}" type="datetimeFigureOut">
              <a:rPr lang="en-US" smtClean="0"/>
              <a:t>28-Dec-19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9D64A00-8274-4697-A705-03B9B5C3FD0A}" type="slidenum">
              <a:rPr lang="en-US" smtClean="0"/>
              <a:t>‹#›</a:t>
            </a:fld>
            <a:endParaRPr lang="en-US"/>
          </a:p>
        </p:txBody>
      </p:sp>
    </p:spTree>
    <p:extLst>
      <p:ext uri="{BB962C8B-B14F-4D97-AF65-F5344CB8AC3E}">
        <p14:creationId xmlns:p14="http://schemas.microsoft.com/office/powerpoint/2010/main" val="11391963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7"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7"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930E4BE-DC49-4C06-9EAD-5C882F80E0B2}" type="datetimeFigureOut">
              <a:rPr lang="en-US" smtClean="0"/>
              <a:t>28-Dec-19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9D64A00-8274-4697-A705-03B9B5C3FD0A}" type="slidenum">
              <a:rPr lang="en-US" smtClean="0"/>
              <a:t>‹#›</a:t>
            </a:fld>
            <a:endParaRPr lang="en-US"/>
          </a:p>
        </p:txBody>
      </p:sp>
    </p:spTree>
    <p:extLst>
      <p:ext uri="{BB962C8B-B14F-4D97-AF65-F5344CB8AC3E}">
        <p14:creationId xmlns:p14="http://schemas.microsoft.com/office/powerpoint/2010/main" val="18597279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930E4BE-DC49-4C06-9EAD-5C882F80E0B2}" type="datetimeFigureOut">
              <a:rPr lang="en-US" smtClean="0"/>
              <a:t>28-Dec-19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9D64A00-8274-4697-A705-03B9B5C3FD0A}" type="slidenum">
              <a:rPr lang="en-US" smtClean="0"/>
              <a:t>‹#›</a:t>
            </a:fld>
            <a:endParaRPr lang="en-US"/>
          </a:p>
        </p:txBody>
      </p:sp>
    </p:spTree>
    <p:extLst>
      <p:ext uri="{BB962C8B-B14F-4D97-AF65-F5344CB8AC3E}">
        <p14:creationId xmlns:p14="http://schemas.microsoft.com/office/powerpoint/2010/main" val="32483964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930E4BE-DC49-4C06-9EAD-5C882F80E0B2}" type="datetimeFigureOut">
              <a:rPr lang="en-US" smtClean="0"/>
              <a:t>28-Dec-19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9D64A00-8274-4697-A705-03B9B5C3FD0A}" type="slidenum">
              <a:rPr lang="en-US" smtClean="0"/>
              <a:t>‹#›</a:t>
            </a:fld>
            <a:endParaRPr lang="en-US"/>
          </a:p>
        </p:txBody>
      </p:sp>
    </p:spTree>
    <p:extLst>
      <p:ext uri="{BB962C8B-B14F-4D97-AF65-F5344CB8AC3E}">
        <p14:creationId xmlns:p14="http://schemas.microsoft.com/office/powerpoint/2010/main" val="38522389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4"/>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2" y="1435103"/>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930E4BE-DC49-4C06-9EAD-5C882F80E0B2}" type="datetimeFigureOut">
              <a:rPr lang="en-US" smtClean="0"/>
              <a:t>28-Dec-19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9D64A00-8274-4697-A705-03B9B5C3FD0A}" type="slidenum">
              <a:rPr lang="en-US" smtClean="0"/>
              <a:t>‹#›</a:t>
            </a:fld>
            <a:endParaRPr lang="en-US"/>
          </a:p>
        </p:txBody>
      </p:sp>
    </p:spTree>
    <p:extLst>
      <p:ext uri="{BB962C8B-B14F-4D97-AF65-F5344CB8AC3E}">
        <p14:creationId xmlns:p14="http://schemas.microsoft.com/office/powerpoint/2010/main" val="13840642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930E4BE-DC49-4C06-9EAD-5C882F80E0B2}" type="datetimeFigureOut">
              <a:rPr lang="en-US" smtClean="0"/>
              <a:t>28-Dec-19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9D64A00-8274-4697-A705-03B9B5C3FD0A}" type="slidenum">
              <a:rPr lang="en-US" smtClean="0"/>
              <a:t>‹#›</a:t>
            </a:fld>
            <a:endParaRPr lang="en-US"/>
          </a:p>
        </p:txBody>
      </p:sp>
    </p:spTree>
    <p:extLst>
      <p:ext uri="{BB962C8B-B14F-4D97-AF65-F5344CB8AC3E}">
        <p14:creationId xmlns:p14="http://schemas.microsoft.com/office/powerpoint/2010/main" val="13156264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2400" y="0"/>
            <a:ext cx="8839200" cy="762000"/>
          </a:xfrm>
          <a:prstGeom prst="rect">
            <a:avLst/>
          </a:prstGeom>
        </p:spPr>
        <p:txBody>
          <a:bodyPr vert="horz" lIns="91440" tIns="45720" rIns="91440" bIns="45720" rtlCol="0" anchor="ctr">
            <a:normAutofit/>
          </a:bodyPr>
          <a:lstStyle/>
          <a:p>
            <a:r>
              <a:rPr lang="en-US" dirty="0"/>
              <a:t>edit Master title style</a:t>
            </a:r>
          </a:p>
        </p:txBody>
      </p:sp>
      <p:sp>
        <p:nvSpPr>
          <p:cNvPr id="3" name="Text Placeholder 2"/>
          <p:cNvSpPr>
            <a:spLocks noGrp="1"/>
          </p:cNvSpPr>
          <p:nvPr>
            <p:ph type="body" idx="1"/>
          </p:nvPr>
        </p:nvSpPr>
        <p:spPr>
          <a:xfrm>
            <a:off x="152400" y="762000"/>
            <a:ext cx="8839200" cy="57150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0" y="6492877"/>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930E4BE-DC49-4C06-9EAD-5C882F80E0B2}" type="datetimeFigureOut">
              <a:rPr lang="en-US" smtClean="0"/>
              <a:t>28-Dec-19</a:t>
            </a:fld>
            <a:endParaRPr lang="en-US"/>
          </a:p>
        </p:txBody>
      </p:sp>
      <p:sp>
        <p:nvSpPr>
          <p:cNvPr id="5" name="Footer Placeholder 4"/>
          <p:cNvSpPr>
            <a:spLocks noGrp="1"/>
          </p:cNvSpPr>
          <p:nvPr>
            <p:ph type="ftr" sz="quarter" idx="3"/>
          </p:nvPr>
        </p:nvSpPr>
        <p:spPr>
          <a:xfrm>
            <a:off x="3124200" y="6492877"/>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7010400" y="6492877"/>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9D64A00-8274-4697-A705-03B9B5C3FD0A}" type="slidenum">
              <a:rPr lang="en-US" smtClean="0"/>
              <a:t>‹#›</a:t>
            </a:fld>
            <a:endParaRPr lang="en-US"/>
          </a:p>
        </p:txBody>
      </p:sp>
    </p:spTree>
    <p:extLst>
      <p:ext uri="{BB962C8B-B14F-4D97-AF65-F5344CB8AC3E}">
        <p14:creationId xmlns:p14="http://schemas.microsoft.com/office/powerpoint/2010/main" val="310061239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ctr" defTabSz="914400" rtl="0" eaLnBrk="1" latinLnBrk="0" hangingPunct="1">
        <a:spcBef>
          <a:spcPct val="0"/>
        </a:spcBef>
        <a:buNone/>
        <a:defRPr sz="3600" b="1"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6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2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learnwebgl.brown37.net/09_lights/lights_diffuse.html"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2" Type="http://schemas.openxmlformats.org/officeDocument/2006/relationships/hyperlink" Target="http://learnwebgl.brown37.net/09_lights/lights_diffuse.html"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 Id="rId9"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51.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81.png"/><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0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www.cs.toronto.edu/~jacobson/phong-demo/"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29.gif"/><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3" Type="http://schemas.openxmlformats.org/officeDocument/2006/relationships/hyperlink" Target="http://www.cs.cornell.edu/courses/cs5670/2019sp/lectures/lectures.html" TargetMode="External"/><Relationship Id="rId2" Type="http://schemas.openxmlformats.org/officeDocument/2006/relationships/hyperlink" Target="http://szeliski.org/Book/" TargetMode="External"/><Relationship Id="rId1" Type="http://schemas.openxmlformats.org/officeDocument/2006/relationships/slideLayout" Target="../slideLayouts/slideLayout2.xml"/><Relationship Id="rId4" Type="http://schemas.openxmlformats.org/officeDocument/2006/relationships/hyperlink" Target="http://www.cs.cmu.edu/~16385/"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32.jpeg"/></Relationships>
</file>

<file path=ppt/slides/_rels/slide23.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4.ti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4.ti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4.ti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4.ti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4.ti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ti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9.ti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4.ti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4.ti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4.ti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4.tif"/><Relationship Id="rId1" Type="http://schemas.openxmlformats.org/officeDocument/2006/relationships/slideLayout" Target="../slideLayouts/slideLayout2.xml"/><Relationship Id="rId4" Type="http://schemas.microsoft.com/office/2007/relationships/hdphoto" Target="../media/hdphoto1.wdp"/></Relationships>
</file>

<file path=ppt/slides/_rels/slide3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jpeg"/></Relationships>
</file>

<file path=ppt/slides/_rels/slide4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1.jpeg"/><Relationship Id="rId1" Type="http://schemas.openxmlformats.org/officeDocument/2006/relationships/slideLayout" Target="../slideLayouts/slideLayout2.xml"/><Relationship Id="rId4" Type="http://schemas.openxmlformats.org/officeDocument/2006/relationships/image" Target="../media/image42.gi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4.tif"/><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4.tif"/><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4.tif"/><Relationship Id="rId2" Type="http://schemas.openxmlformats.org/officeDocument/2006/relationships/image" Target="../media/image80.png"/><Relationship Id="rId1" Type="http://schemas.openxmlformats.org/officeDocument/2006/relationships/slideLayout" Target="../slideLayouts/slideLayout2.xml"/><Relationship Id="rId6" Type="http://schemas.openxmlformats.org/officeDocument/2006/relationships/image" Target="../media/image110.png"/><Relationship Id="rId5" Type="http://schemas.openxmlformats.org/officeDocument/2006/relationships/image" Target="../media/image10.png"/><Relationship Id="rId4" Type="http://schemas.openxmlformats.org/officeDocument/2006/relationships/image" Target="../media/image90.png"/></Relationships>
</file>

<file path=ppt/slides/_rels/slide47.xml.rels><?xml version="1.0" encoding="UTF-8" standalone="yes"?>
<Relationships xmlns="http://schemas.openxmlformats.org/package/2006/relationships"><Relationship Id="rId3" Type="http://schemas.openxmlformats.org/officeDocument/2006/relationships/image" Target="../media/image34.tif"/><Relationship Id="rId2" Type="http://schemas.openxmlformats.org/officeDocument/2006/relationships/image" Target="../media/image120.png"/><Relationship Id="rId1" Type="http://schemas.openxmlformats.org/officeDocument/2006/relationships/slideLayout" Target="../slideLayouts/slideLayout2.xml"/><Relationship Id="rId6" Type="http://schemas.openxmlformats.org/officeDocument/2006/relationships/image" Target="../media/image110.png"/><Relationship Id="rId5" Type="http://schemas.openxmlformats.org/officeDocument/2006/relationships/image" Target="../media/image10.png"/><Relationship Id="rId4" Type="http://schemas.openxmlformats.org/officeDocument/2006/relationships/image" Target="../media/image90.png"/></Relationships>
</file>

<file path=ppt/slides/_rels/slide48.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4.tif"/><Relationship Id="rId2" Type="http://schemas.openxmlformats.org/officeDocument/2006/relationships/image" Target="../media/image150.png"/><Relationship Id="rId1" Type="http://schemas.openxmlformats.org/officeDocument/2006/relationships/slideLayout" Target="../slideLayouts/slideLayout2.xml"/><Relationship Id="rId6" Type="http://schemas.openxmlformats.org/officeDocument/2006/relationships/image" Target="../media/image180.png"/><Relationship Id="rId5" Type="http://schemas.openxmlformats.org/officeDocument/2006/relationships/image" Target="../media/image170.png"/><Relationship Id="rId4" Type="http://schemas.openxmlformats.org/officeDocument/2006/relationships/image" Target="../media/image160.png"/></Relationships>
</file>

<file path=ppt/slides/_rels/slide51.xml.rels><?xml version="1.0" encoding="UTF-8" standalone="yes"?>
<Relationships xmlns="http://schemas.openxmlformats.org/package/2006/relationships"><Relationship Id="rId8" Type="http://schemas.openxmlformats.org/officeDocument/2006/relationships/image" Target="../media/image230.png"/><Relationship Id="rId3" Type="http://schemas.openxmlformats.org/officeDocument/2006/relationships/image" Target="../media/image34.tif"/><Relationship Id="rId7" Type="http://schemas.microsoft.com/office/2007/relationships/hdphoto" Target="../media/hdphoto1.wdp"/><Relationship Id="rId2" Type="http://schemas.openxmlformats.org/officeDocument/2006/relationships/image" Target="../media/image190.png"/><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210.png"/><Relationship Id="rId4" Type="http://schemas.openxmlformats.org/officeDocument/2006/relationships/image" Target="../media/image200.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34.tif"/><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50.png"/><Relationship Id="rId2" Type="http://schemas.openxmlformats.org/officeDocument/2006/relationships/image" Target="../media/image34.tif"/><Relationship Id="rId1" Type="http://schemas.openxmlformats.org/officeDocument/2006/relationships/slideLayout" Target="../slideLayouts/slideLayout2.xml"/><Relationship Id="rId4" Type="http://schemas.openxmlformats.org/officeDocument/2006/relationships/image" Target="../media/image46.jpeg"/></Relationships>
</file>

<file path=ppt/slides/_rels/slide55.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4.jpeg"/><Relationship Id="rId1" Type="http://schemas.openxmlformats.org/officeDocument/2006/relationships/slideLayout" Target="../slideLayouts/slideLayout2.xml"/><Relationship Id="rId4" Type="http://schemas.openxmlformats.org/officeDocument/2006/relationships/image" Target="../media/image53.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hyperlink" Target="https://www.youtube.com/watch?v=ptfSW4eW25g" TargetMode="External"/><Relationship Id="rId1" Type="http://schemas.openxmlformats.org/officeDocument/2006/relationships/slideLayout" Target="../slideLayouts/slideLayout2.xml"/><Relationship Id="rId4" Type="http://schemas.microsoft.com/office/2007/relationships/hdphoto" Target="../media/hdphoto3.wdp"/></Relationships>
</file>

<file path=ppt/slides/_rels/slide62.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vision.ime.usp.br/~acmt/hakyll/assets/files/wynn.pdf" TargetMode="Externa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11.jpeg"/><Relationship Id="rId4" Type="http://schemas.openxmlformats.org/officeDocument/2006/relationships/image" Target="../media/image10.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Image formation</a:t>
            </a:r>
          </a:p>
        </p:txBody>
      </p:sp>
      <p:sp>
        <p:nvSpPr>
          <p:cNvPr id="3" name="Subtitle 2"/>
          <p:cNvSpPr>
            <a:spLocks noGrp="1"/>
          </p:cNvSpPr>
          <p:nvPr>
            <p:ph type="subTitle" idx="1"/>
          </p:nvPr>
        </p:nvSpPr>
        <p:spPr/>
        <p:txBody>
          <a:bodyPr/>
          <a:lstStyle/>
          <a:p>
            <a:endParaRPr lang="en-US"/>
          </a:p>
        </p:txBody>
      </p:sp>
      <p:pic>
        <p:nvPicPr>
          <p:cNvPr id="8194" name="Picture 2" descr="Image result for prism rainbow"/>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15244" y="1523999"/>
            <a:ext cx="6513512" cy="48778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27672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BRDF of a diffused surface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pPr marL="0" indent="0">
                  <a:buNone/>
                </a:pPr>
                <a14:m>
                  <m:oMathPara xmlns:m="http://schemas.openxmlformats.org/officeDocument/2006/math">
                    <m:oMathParaPr>
                      <m:jc m:val="centerGroup"/>
                    </m:oMathParaPr>
                    <m:oMath xmlns:m="http://schemas.openxmlformats.org/officeDocument/2006/math">
                      <m:f>
                        <m:fPr>
                          <m:ctrlPr>
                            <a:rPr lang="en-US" i="1">
                              <a:latin typeface="Cambria Math" panose="02040503050406030204" pitchFamily="18" charset="0"/>
                            </a:rPr>
                          </m:ctrlPr>
                        </m:fPr>
                        <m:num>
                          <m:sSub>
                            <m:sSubPr>
                              <m:ctrlPr>
                                <a:rPr lang="en-US" i="1">
                                  <a:latin typeface="Cambria Math" panose="02040503050406030204" pitchFamily="18" charset="0"/>
                                </a:rPr>
                              </m:ctrlPr>
                            </m:sSubPr>
                            <m:e>
                              <m:r>
                                <m:rPr>
                                  <m:sty m:val="p"/>
                                </m:rPr>
                                <a:rPr lang="en-US">
                                  <a:latin typeface="Cambria Math"/>
                                </a:rPr>
                                <m:t>I</m:t>
                              </m:r>
                            </m:e>
                            <m:sub>
                              <m:r>
                                <m:rPr>
                                  <m:sty m:val="p"/>
                                </m:rPr>
                                <a:rPr lang="en-US">
                                  <a:latin typeface="Cambria Math"/>
                                </a:rPr>
                                <m:t>r</m:t>
                              </m:r>
                            </m:sub>
                          </m:sSub>
                        </m:num>
                        <m:den>
                          <m:sSub>
                            <m:sSubPr>
                              <m:ctrlPr>
                                <a:rPr lang="en-US" i="1">
                                  <a:latin typeface="Cambria Math" panose="02040503050406030204" pitchFamily="18" charset="0"/>
                                </a:rPr>
                              </m:ctrlPr>
                            </m:sSubPr>
                            <m:e>
                              <m:r>
                                <m:rPr>
                                  <m:sty m:val="p"/>
                                </m:rPr>
                                <a:rPr lang="en-US">
                                  <a:latin typeface="Cambria Math"/>
                                </a:rPr>
                                <m:t>I</m:t>
                              </m:r>
                            </m:e>
                            <m:sub>
                              <m:r>
                                <m:rPr>
                                  <m:sty m:val="p"/>
                                </m:rPr>
                                <a:rPr lang="en-US">
                                  <a:latin typeface="Cambria Math"/>
                                </a:rPr>
                                <m:t>i</m:t>
                              </m:r>
                            </m:sub>
                          </m:sSub>
                        </m:den>
                      </m:f>
                      <m:r>
                        <a:rPr lang="en-US" b="0" i="1" smtClean="0">
                          <a:latin typeface="Cambria Math"/>
                        </a:rPr>
                        <m:t>=</m:t>
                      </m:r>
                      <m:sSub>
                        <m:sSubPr>
                          <m:ctrlPr>
                            <a:rPr lang="en-US" i="1">
                              <a:latin typeface="Cambria Math" panose="02040503050406030204" pitchFamily="18" charset="0"/>
                              <a:ea typeface="Cambria Math"/>
                            </a:rPr>
                          </m:ctrlPr>
                        </m:sSubPr>
                        <m:e>
                          <m:r>
                            <a:rPr lang="en-US" i="1">
                              <a:latin typeface="Cambria Math"/>
                              <a:ea typeface="Cambria Math"/>
                            </a:rPr>
                            <m:t>𝜅</m:t>
                          </m:r>
                        </m:e>
                        <m:sub>
                          <m:r>
                            <a:rPr lang="en-US" i="1">
                              <a:latin typeface="Cambria Math"/>
                              <a:ea typeface="Cambria Math"/>
                            </a:rPr>
                            <m:t>𝑑</m:t>
                          </m:r>
                        </m:sub>
                      </m:sSub>
                      <m:d>
                        <m:dPr>
                          <m:ctrlPr>
                            <a:rPr lang="en-US" b="0" i="1" smtClean="0">
                              <a:latin typeface="Cambria Math" panose="02040503050406030204" pitchFamily="18" charset="0"/>
                            </a:rPr>
                          </m:ctrlPr>
                        </m:dPr>
                        <m:e>
                          <m:acc>
                            <m:accPr>
                              <m:chr m:val="̂"/>
                              <m:ctrlPr>
                                <a:rPr lang="en-US" b="1" i="1" smtClean="0">
                                  <a:latin typeface="Cambria Math" panose="02040503050406030204" pitchFamily="18" charset="0"/>
                                </a:rPr>
                              </m:ctrlPr>
                            </m:accPr>
                            <m:e>
                              <m:r>
                                <a:rPr lang="en-US" b="0" i="1" smtClean="0">
                                  <a:latin typeface="Cambria Math"/>
                                </a:rPr>
                                <m:t>𝐿</m:t>
                              </m:r>
                            </m:e>
                          </m:acc>
                          <m:r>
                            <a:rPr lang="el-GR" i="1" dirty="0" smtClean="0">
                              <a:latin typeface="Cambria Math"/>
                              <a:ea typeface="Cambria Math"/>
                            </a:rPr>
                            <m:t>∙</m:t>
                          </m:r>
                          <m:acc>
                            <m:accPr>
                              <m:chr m:val="̂"/>
                              <m:ctrlPr>
                                <a:rPr lang="en-US" b="1" i="1">
                                  <a:latin typeface="Cambria Math" panose="02040503050406030204" pitchFamily="18" charset="0"/>
                                </a:rPr>
                              </m:ctrlPr>
                            </m:accPr>
                            <m:e>
                              <m:r>
                                <a:rPr lang="en-US" b="0" i="1" smtClean="0">
                                  <a:latin typeface="Cambria Math"/>
                                </a:rPr>
                                <m:t>𝑁</m:t>
                              </m:r>
                            </m:e>
                          </m:acc>
                        </m:e>
                      </m:d>
                    </m:oMath>
                  </m:oMathPara>
                </a14:m>
                <a:endParaRPr lang="en-US" b="0" dirty="0"/>
              </a:p>
              <a:p>
                <a14:m>
                  <m:oMath xmlns:m="http://schemas.openxmlformats.org/officeDocument/2006/math">
                    <m:sSub>
                      <m:sSubPr>
                        <m:ctrlPr>
                          <a:rPr lang="en-US" i="1">
                            <a:latin typeface="Cambria Math" panose="02040503050406030204" pitchFamily="18" charset="0"/>
                            <a:ea typeface="Cambria Math"/>
                          </a:rPr>
                        </m:ctrlPr>
                      </m:sSubPr>
                      <m:e>
                        <m:r>
                          <a:rPr lang="en-US" i="1">
                            <a:latin typeface="Cambria Math"/>
                            <a:ea typeface="Cambria Math"/>
                          </a:rPr>
                          <m:t>𝜅</m:t>
                        </m:r>
                      </m:e>
                      <m:sub>
                        <m:r>
                          <a:rPr lang="en-US" i="1">
                            <a:latin typeface="Cambria Math"/>
                            <a:ea typeface="Cambria Math"/>
                          </a:rPr>
                          <m:t>𝑑</m:t>
                        </m:r>
                      </m:sub>
                    </m:sSub>
                  </m:oMath>
                </a14:m>
                <a:r>
                  <a:rPr lang="en-US" b="0" dirty="0"/>
                  <a:t> is the </a:t>
                </a:r>
                <a:r>
                  <a:rPr lang="en-US" b="1" dirty="0"/>
                  <a:t>diffuse reflectance coefficient </a:t>
                </a:r>
                <a:r>
                  <a:rPr lang="en-US" dirty="0"/>
                  <a:t>(sometimes named incorrectly </a:t>
                </a:r>
                <a:r>
                  <a:rPr lang="en-US" b="1" dirty="0"/>
                  <a:t>diffuse albedo</a:t>
                </a:r>
                <a:r>
                  <a:rPr lang="en-US" dirty="0"/>
                  <a:t>) which indicates the proportion of light reflected diffusely to the total input light intensity (some light is absorbed). </a:t>
                </a:r>
                <a14:m>
                  <m:oMath xmlns:m="http://schemas.openxmlformats.org/officeDocument/2006/math">
                    <m:sSub>
                      <m:sSubPr>
                        <m:ctrlPr>
                          <a:rPr lang="en-US" i="1">
                            <a:latin typeface="Cambria Math" panose="02040503050406030204" pitchFamily="18" charset="0"/>
                            <a:ea typeface="Cambria Math"/>
                          </a:rPr>
                        </m:ctrlPr>
                      </m:sSubPr>
                      <m:e>
                        <m:r>
                          <a:rPr lang="en-US" i="1">
                            <a:latin typeface="Cambria Math"/>
                            <a:ea typeface="Cambria Math"/>
                          </a:rPr>
                          <m:t>𝜅</m:t>
                        </m:r>
                      </m:e>
                      <m:sub>
                        <m:r>
                          <a:rPr lang="en-US" i="1">
                            <a:latin typeface="Cambria Math"/>
                            <a:ea typeface="Cambria Math"/>
                          </a:rPr>
                          <m:t>𝑑</m:t>
                        </m:r>
                      </m:sub>
                    </m:sSub>
                    <m:r>
                      <a:rPr lang="en-US" i="1" smtClean="0">
                        <a:latin typeface="Cambria Math"/>
                        <a:ea typeface="Cambria Math"/>
                      </a:rPr>
                      <m:t>𝜖</m:t>
                    </m:r>
                    <m:r>
                      <a:rPr lang="en-US" b="0" i="1" smtClean="0">
                        <a:latin typeface="Cambria Math"/>
                        <a:ea typeface="Cambria Math"/>
                      </a:rPr>
                      <m:t>[0,1]</m:t>
                    </m:r>
                  </m:oMath>
                </a14:m>
                <a:endParaRPr lang="en-US" b="1" dirty="0"/>
              </a:p>
              <a:p>
                <a:r>
                  <a:rPr lang="en-US" dirty="0"/>
                  <a:t>This is known as also </a:t>
                </a:r>
                <a:r>
                  <a:rPr lang="en-US" b="1" dirty="0" err="1"/>
                  <a:t>Lambertian</a:t>
                </a:r>
                <a:r>
                  <a:rPr lang="en-US" b="1" dirty="0"/>
                  <a:t> reflectance</a:t>
                </a:r>
                <a:r>
                  <a:rPr lang="en-US" dirty="0"/>
                  <a:t>.</a:t>
                </a:r>
                <a:endParaRPr lang="en-US" dirty="0">
                  <a:hlinkClick r:id="rId3"/>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4"/>
                <a:stretch>
                  <a:fillRect l="-1241"/>
                </a:stretch>
              </a:blipFill>
            </p:spPr>
            <p:txBody>
              <a:bodyPr/>
              <a:lstStyle/>
              <a:p>
                <a:r>
                  <a:rPr lang="en-US">
                    <a:noFill/>
                  </a:rPr>
                  <a:t> </a:t>
                </a:r>
              </a:p>
            </p:txBody>
          </p:sp>
        </mc:Fallback>
      </mc:AlternateContent>
    </p:spTree>
    <p:extLst>
      <p:ext uri="{BB962C8B-B14F-4D97-AF65-F5344CB8AC3E}">
        <p14:creationId xmlns:p14="http://schemas.microsoft.com/office/powerpoint/2010/main" val="20508474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BRDF of a diffused surface</a:t>
            </a:r>
          </a:p>
        </p:txBody>
      </p:sp>
      <p:sp>
        <p:nvSpPr>
          <p:cNvPr id="3" name="Content Placeholder 2"/>
          <p:cNvSpPr>
            <a:spLocks noGrp="1"/>
          </p:cNvSpPr>
          <p:nvPr>
            <p:ph idx="1"/>
          </p:nvPr>
        </p:nvSpPr>
        <p:spPr/>
        <p:txBody>
          <a:bodyPr/>
          <a:lstStyle/>
          <a:p>
            <a:r>
              <a:rPr lang="en-US" dirty="0"/>
              <a:t>Diffused surface demo: </a:t>
            </a:r>
            <a:r>
              <a:rPr lang="en-US" dirty="0">
                <a:hlinkClick r:id="rId2"/>
              </a:rPr>
              <a:t>http://learnwebgl.brown37.net/09_lights/lights_diffuse.html</a:t>
            </a:r>
            <a:endParaRPr lang="en-US" dirty="0"/>
          </a:p>
          <a:p>
            <a:pPr marL="0" indent="0">
              <a:buNone/>
            </a:pPr>
            <a:endParaRPr lang="en-US" dirty="0"/>
          </a:p>
        </p:txBody>
      </p:sp>
    </p:spTree>
    <p:extLst>
      <p:ext uri="{BB962C8B-B14F-4D97-AF65-F5344CB8AC3E}">
        <p14:creationId xmlns:p14="http://schemas.microsoft.com/office/powerpoint/2010/main" val="12859970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Side note: photometric stereo</a:t>
            </a:r>
          </a:p>
        </p:txBody>
      </p:sp>
      <p:sp>
        <p:nvSpPr>
          <p:cNvPr id="3" name="Content Placeholder 2"/>
          <p:cNvSpPr>
            <a:spLocks noGrp="1"/>
          </p:cNvSpPr>
          <p:nvPr>
            <p:ph idx="1"/>
          </p:nvPr>
        </p:nvSpPr>
        <p:spPr/>
        <p:txBody>
          <a:bodyPr/>
          <a:lstStyle/>
          <a:p>
            <a:r>
              <a:rPr lang="en-US" dirty="0"/>
              <a:t>Estimating surface </a:t>
            </a:r>
            <a:r>
              <a:rPr lang="en-US" dirty="0" err="1"/>
              <a:t>normals</a:t>
            </a:r>
            <a:r>
              <a:rPr lang="en-US" dirty="0"/>
              <a:t> from 2D images of different lighting conditions.</a:t>
            </a:r>
          </a:p>
          <a:p>
            <a:r>
              <a:rPr lang="en-US" dirty="0"/>
              <a:t>Assumes Lambertian surface.</a:t>
            </a:r>
          </a:p>
          <a:p>
            <a:r>
              <a:rPr lang="en-US" dirty="0"/>
              <a:t>Assumes infinite lighting plane (not a light point)- so all distances from the light source are the same intensities…</a:t>
            </a: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20491" y="3352800"/>
            <a:ext cx="4495800" cy="3371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3429000"/>
            <a:ext cx="4588296" cy="292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186546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Side note: photometric stereo</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92500" lnSpcReduction="10000"/>
              </a:bodyPr>
              <a:lstStyle/>
              <a:p>
                <a:r>
                  <a:rPr lang="en-US" dirty="0"/>
                  <a:t>Let’s say we have </a:t>
                </a:r>
                <a14:m>
                  <m:oMath xmlns:m="http://schemas.openxmlformats.org/officeDocument/2006/math">
                    <m:r>
                      <a:rPr lang="en-US" b="0" i="1" smtClean="0">
                        <a:latin typeface="Cambria Math"/>
                      </a:rPr>
                      <m:t>𝑚</m:t>
                    </m:r>
                  </m:oMath>
                </a14:m>
                <a:r>
                  <a:rPr lang="en-US" dirty="0"/>
                  <a:t> images of the same Lambertian object with different lighting scenarios. </a:t>
                </a:r>
                <a:r>
                  <a:rPr lang="en-US" b="1" dirty="0"/>
                  <a:t>Per pixel </a:t>
                </a:r>
                <a:r>
                  <a:rPr lang="en-US" dirty="0"/>
                  <a:t>we have:</a:t>
                </a: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a:rPr>
                          <m:t>𝐼</m:t>
                        </m:r>
                      </m:e>
                      <m:sub>
                        <m:r>
                          <a:rPr lang="en-US" b="0" i="1" smtClean="0">
                            <a:latin typeface="Cambria Math"/>
                          </a:rPr>
                          <m:t>𝑚</m:t>
                        </m:r>
                        <m:r>
                          <a:rPr lang="en-US" b="0" i="1" smtClean="0">
                            <a:latin typeface="Cambria Math"/>
                          </a:rPr>
                          <m:t> </m:t>
                        </m:r>
                        <m:r>
                          <a:rPr lang="en-US" b="0" i="1" smtClean="0">
                            <a:latin typeface="Cambria Math"/>
                          </a:rPr>
                          <m:t>𝑥</m:t>
                        </m:r>
                        <m:r>
                          <a:rPr lang="en-US" b="0" i="1" smtClean="0">
                            <a:latin typeface="Cambria Math"/>
                          </a:rPr>
                          <m:t> 1</m:t>
                        </m:r>
                      </m:sub>
                    </m:sSub>
                    <m:r>
                      <a:rPr lang="en-US" b="0" i="0" smtClean="0">
                        <a:latin typeface="Cambria Math"/>
                      </a:rPr>
                      <m:t>:</m:t>
                    </m:r>
                  </m:oMath>
                </a14:m>
                <a:r>
                  <a:rPr lang="en-US" dirty="0"/>
                  <a:t> </a:t>
                </a:r>
                <a14:m>
                  <m:oMath xmlns:m="http://schemas.openxmlformats.org/officeDocument/2006/math">
                    <m:r>
                      <a:rPr lang="en-US" i="1" dirty="0" smtClean="0">
                        <a:latin typeface="Cambria Math"/>
                      </a:rPr>
                      <m:t>𝑚</m:t>
                    </m:r>
                  </m:oMath>
                </a14:m>
                <a:r>
                  <a:rPr lang="en-US" dirty="0"/>
                  <a:t> different intensities of the same pixel- known.</a:t>
                </a:r>
              </a:p>
              <a:p>
                <a:pPr lvl="1"/>
                <a14:m>
                  <m:oMath xmlns:m="http://schemas.openxmlformats.org/officeDocument/2006/math">
                    <m:sSub>
                      <m:sSubPr>
                        <m:ctrlPr>
                          <a:rPr lang="en-US" i="1">
                            <a:latin typeface="Cambria Math" panose="02040503050406030204" pitchFamily="18" charset="0"/>
                          </a:rPr>
                        </m:ctrlPr>
                      </m:sSubPr>
                      <m:e>
                        <m:r>
                          <a:rPr lang="en-US" b="0" i="1" smtClean="0">
                            <a:latin typeface="Cambria Math"/>
                          </a:rPr>
                          <m:t>𝐿</m:t>
                        </m:r>
                      </m:e>
                      <m:sub>
                        <m:r>
                          <a:rPr lang="en-US" i="1">
                            <a:latin typeface="Cambria Math"/>
                          </a:rPr>
                          <m:t>𝑚</m:t>
                        </m:r>
                        <m:r>
                          <a:rPr lang="en-US" i="1">
                            <a:latin typeface="Cambria Math"/>
                          </a:rPr>
                          <m:t> </m:t>
                        </m:r>
                        <m:r>
                          <a:rPr lang="en-US" i="1">
                            <a:latin typeface="Cambria Math"/>
                          </a:rPr>
                          <m:t>𝑥</m:t>
                        </m:r>
                        <m:r>
                          <a:rPr lang="en-US" i="1">
                            <a:latin typeface="Cambria Math"/>
                          </a:rPr>
                          <m:t> 3</m:t>
                        </m:r>
                      </m:sub>
                    </m:sSub>
                    <m:r>
                      <a:rPr lang="en-US">
                        <a:latin typeface="Cambria Math"/>
                      </a:rPr>
                      <m:t>:</m:t>
                    </m:r>
                    <m:r>
                      <a:rPr lang="en-US" b="0" i="0" smtClean="0">
                        <a:latin typeface="Cambria Math"/>
                      </a:rPr>
                      <m:t> </m:t>
                    </m:r>
                    <m:r>
                      <a:rPr lang="en-US" i="1" dirty="0">
                        <a:latin typeface="Cambria Math"/>
                      </a:rPr>
                      <m:t>𝑚</m:t>
                    </m:r>
                  </m:oMath>
                </a14:m>
                <a:r>
                  <a:rPr lang="en-US" dirty="0"/>
                  <a:t> different light vector directions - known.</a:t>
                </a:r>
              </a:p>
              <a:p>
                <a:pPr lvl="1"/>
                <a14:m>
                  <m:oMath xmlns:m="http://schemas.openxmlformats.org/officeDocument/2006/math">
                    <m:sSub>
                      <m:sSubPr>
                        <m:ctrlPr>
                          <a:rPr lang="en-US" b="0" i="1" smtClean="0">
                            <a:latin typeface="Cambria Math" panose="02040503050406030204" pitchFamily="18" charset="0"/>
                          </a:rPr>
                        </m:ctrlPr>
                      </m:sSubPr>
                      <m:e>
                        <m:r>
                          <a:rPr lang="en-US" i="1">
                            <a:latin typeface="Cambria Math" panose="02040503050406030204" pitchFamily="18" charset="0"/>
                          </a:rPr>
                          <m:t>𝛼</m:t>
                        </m:r>
                      </m:e>
                      <m:sub>
                        <m:r>
                          <a:rPr lang="en-US" b="0" i="1" smtClean="0">
                            <a:latin typeface="Cambria Math" panose="02040503050406030204" pitchFamily="18" charset="0"/>
                          </a:rPr>
                          <m:t>1</m:t>
                        </m:r>
                        <m:r>
                          <a:rPr lang="en-US" b="0" i="1" smtClean="0">
                            <a:latin typeface="Cambria Math" panose="02040503050406030204" pitchFamily="18" charset="0"/>
                          </a:rPr>
                          <m:t>𝑥</m:t>
                        </m:r>
                        <m:r>
                          <a:rPr lang="en-US" b="0" i="1" smtClean="0">
                            <a:latin typeface="Cambria Math" panose="02040503050406030204" pitchFamily="18" charset="0"/>
                          </a:rPr>
                          <m:t>1</m:t>
                        </m:r>
                      </m:sub>
                    </m:sSub>
                    <m:r>
                      <a:rPr lang="en-US" i="1">
                        <a:latin typeface="Cambria Math" panose="02040503050406030204" pitchFamily="18" charset="0"/>
                      </a:rPr>
                      <m:t> </m:t>
                    </m:r>
                  </m:oMath>
                </a14:m>
                <a:r>
                  <a:rPr lang="en-US" dirty="0"/>
                  <a:t>: Light intensity- unknown.</a:t>
                </a:r>
              </a:p>
              <a:p>
                <a:pPr lvl="1"/>
                <a14:m>
                  <m:oMath xmlns:m="http://schemas.openxmlformats.org/officeDocument/2006/math">
                    <m:sSub>
                      <m:sSubPr>
                        <m:ctrlPr>
                          <a:rPr lang="en-US" i="1">
                            <a:latin typeface="Cambria Math" panose="02040503050406030204" pitchFamily="18" charset="0"/>
                          </a:rPr>
                        </m:ctrlPr>
                      </m:sSubPr>
                      <m:e>
                        <m:r>
                          <a:rPr lang="en-US" b="0" i="1" smtClean="0">
                            <a:latin typeface="Cambria Math"/>
                          </a:rPr>
                          <m:t>𝑁</m:t>
                        </m:r>
                      </m:e>
                      <m:sub>
                        <m:r>
                          <a:rPr lang="en-US" b="0" i="1" smtClean="0">
                            <a:latin typeface="Cambria Math"/>
                          </a:rPr>
                          <m:t>3</m:t>
                        </m:r>
                        <m:r>
                          <a:rPr lang="en-US" i="1">
                            <a:latin typeface="Cambria Math"/>
                          </a:rPr>
                          <m:t> </m:t>
                        </m:r>
                        <m:r>
                          <a:rPr lang="en-US" i="1">
                            <a:latin typeface="Cambria Math"/>
                          </a:rPr>
                          <m:t>𝑥</m:t>
                        </m:r>
                        <m:r>
                          <a:rPr lang="en-US" i="1">
                            <a:latin typeface="Cambria Math"/>
                          </a:rPr>
                          <m:t> 1</m:t>
                        </m:r>
                      </m:sub>
                    </m:sSub>
                    <m:r>
                      <a:rPr lang="en-US">
                        <a:latin typeface="Cambria Math"/>
                      </a:rPr>
                      <m:t>:</m:t>
                    </m:r>
                  </m:oMath>
                </a14:m>
                <a:r>
                  <a:rPr lang="en-US" dirty="0"/>
                  <a:t> the pixel’s normal – unknown (2 DOFs).</a:t>
                </a:r>
              </a:p>
              <a:p>
                <a:pPr lvl="1"/>
                <a14:m>
                  <m:oMath xmlns:m="http://schemas.openxmlformats.org/officeDocument/2006/math">
                    <m:sSub>
                      <m:sSubPr>
                        <m:ctrlPr>
                          <a:rPr lang="en-US" i="1">
                            <a:latin typeface="Cambria Math" panose="02040503050406030204" pitchFamily="18" charset="0"/>
                            <a:ea typeface="Cambria Math"/>
                          </a:rPr>
                        </m:ctrlPr>
                      </m:sSubPr>
                      <m:e>
                        <m:r>
                          <a:rPr lang="en-US" i="1">
                            <a:latin typeface="Cambria Math"/>
                            <a:ea typeface="Cambria Math"/>
                          </a:rPr>
                          <m:t>𝜅</m:t>
                        </m:r>
                      </m:e>
                      <m:sub>
                        <m:sSub>
                          <m:sSubPr>
                            <m:ctrlPr>
                              <a:rPr lang="en-US" b="0" i="1" smtClean="0">
                                <a:latin typeface="Cambria Math" panose="02040503050406030204" pitchFamily="18" charset="0"/>
                                <a:ea typeface="Cambria Math"/>
                              </a:rPr>
                            </m:ctrlPr>
                          </m:sSubPr>
                          <m:e>
                            <m:r>
                              <a:rPr lang="en-US" i="1">
                                <a:latin typeface="Cambria Math"/>
                                <a:ea typeface="Cambria Math"/>
                              </a:rPr>
                              <m:t>𝑑</m:t>
                            </m:r>
                          </m:e>
                          <m:sub>
                            <m:r>
                              <a:rPr lang="en-US" b="0" i="1" smtClean="0">
                                <a:latin typeface="Cambria Math"/>
                                <a:ea typeface="Cambria Math"/>
                              </a:rPr>
                              <m:t>1 </m:t>
                            </m:r>
                            <m:r>
                              <a:rPr lang="en-US" b="0" i="1" smtClean="0">
                                <a:latin typeface="Cambria Math"/>
                                <a:ea typeface="Cambria Math"/>
                              </a:rPr>
                              <m:t>𝑥</m:t>
                            </m:r>
                            <m:r>
                              <a:rPr lang="en-US" b="0" i="1" smtClean="0">
                                <a:latin typeface="Cambria Math"/>
                                <a:ea typeface="Cambria Math"/>
                              </a:rPr>
                              <m:t> 1</m:t>
                            </m:r>
                          </m:sub>
                        </m:sSub>
                      </m:sub>
                    </m:sSub>
                  </m:oMath>
                </a14:m>
                <a:r>
                  <a:rPr lang="en-US" dirty="0"/>
                  <a:t>: diffuse reflectance coefficient- unknown (1 DOF). </a:t>
                </a:r>
                <a:endParaRPr lang="en-US" b="0" i="1" dirty="0">
                  <a:latin typeface="Cambria Math"/>
                </a:endParaRPr>
              </a:p>
              <a:p>
                <a:pPr marL="457200" lvl="1" indent="0">
                  <a:buNone/>
                </a:pPr>
                <a14:m>
                  <m:oMathPara xmlns:m="http://schemas.openxmlformats.org/officeDocument/2006/math">
                    <m:oMathParaPr>
                      <m:jc m:val="centerGroup"/>
                    </m:oMathParaPr>
                    <m:oMath xmlns:m="http://schemas.openxmlformats.org/officeDocument/2006/math">
                      <m:r>
                        <a:rPr lang="en-US" b="0" i="1" smtClean="0">
                          <a:latin typeface="Cambria Math"/>
                        </a:rPr>
                        <m:t>𝐼</m:t>
                      </m:r>
                      <m:r>
                        <a:rPr lang="en-US" b="0" i="1" smtClean="0">
                          <a:latin typeface="Cambria Math"/>
                        </a:rPr>
                        <m:t>=</m:t>
                      </m:r>
                      <m:sSub>
                        <m:sSubPr>
                          <m:ctrlPr>
                            <a:rPr lang="en-US" i="1">
                              <a:latin typeface="Cambria Math" panose="02040503050406030204" pitchFamily="18" charset="0"/>
                              <a:ea typeface="Cambria Math"/>
                            </a:rPr>
                          </m:ctrlPr>
                        </m:sSubPr>
                        <m:e>
                          <m:r>
                            <a:rPr lang="en-US" i="1">
                              <a:latin typeface="Cambria Math"/>
                              <a:ea typeface="Cambria Math"/>
                            </a:rPr>
                            <m:t>𝜅</m:t>
                          </m:r>
                        </m:e>
                        <m:sub>
                          <m:r>
                            <a:rPr lang="en-US" i="1">
                              <a:latin typeface="Cambria Math"/>
                              <a:ea typeface="Cambria Math"/>
                            </a:rPr>
                            <m:t>𝑑</m:t>
                          </m:r>
                        </m:sub>
                      </m:sSub>
                      <m:r>
                        <a:rPr lang="en-US" b="0" i="1" smtClean="0">
                          <a:latin typeface="Cambria Math" panose="02040503050406030204" pitchFamily="18" charset="0"/>
                          <a:ea typeface="Cambria Math"/>
                        </a:rPr>
                        <m:t>𝛼</m:t>
                      </m:r>
                      <m:r>
                        <a:rPr lang="en-US" b="0" i="1" smtClean="0">
                          <a:latin typeface="Cambria Math"/>
                        </a:rPr>
                        <m:t>𝐿𝑁</m:t>
                      </m:r>
                      <m:r>
                        <a:rPr lang="en-US" b="0" i="1" smtClean="0">
                          <a:latin typeface="Cambria Math"/>
                        </a:rPr>
                        <m:t>=</m:t>
                      </m:r>
                      <m:r>
                        <a:rPr lang="en-US" b="0" i="1" smtClean="0">
                          <a:latin typeface="Cambria Math"/>
                        </a:rPr>
                        <m:t>𝐿𝐺</m:t>
                      </m:r>
                    </m:oMath>
                  </m:oMathPara>
                </a14:m>
                <a:endParaRPr lang="en-US" dirty="0"/>
              </a:p>
              <a:p>
                <a:pPr lvl="1"/>
                <a:r>
                  <a:rPr lang="en-US" dirty="0"/>
                  <a:t>Where </a:t>
                </a:r>
                <a14:m>
                  <m:oMath xmlns:m="http://schemas.openxmlformats.org/officeDocument/2006/math">
                    <m:r>
                      <a:rPr lang="en-US" b="0" i="1" smtClean="0">
                        <a:latin typeface="Cambria Math"/>
                      </a:rPr>
                      <m:t>𝐺</m:t>
                    </m:r>
                    <m:r>
                      <a:rPr lang="en-US" b="0" i="1" smtClean="0">
                        <a:latin typeface="Cambria Math"/>
                      </a:rPr>
                      <m:t> </m:t>
                    </m:r>
                  </m:oMath>
                </a14:m>
                <a:r>
                  <a:rPr lang="en-US" dirty="0"/>
                  <a:t>is 3 DOFs.</a:t>
                </a:r>
              </a:p>
              <a:p>
                <a:r>
                  <a:rPr lang="en-US" dirty="0"/>
                  <a:t>From here, a simple </a:t>
                </a:r>
                <a:r>
                  <a:rPr lang="en-US" dirty="0" err="1"/>
                  <a:t>psaudoinverse</a:t>
                </a:r>
                <a:r>
                  <a:rPr lang="en-US" dirty="0"/>
                  <a:t> (thought in least squares class) can be applied the get </a:t>
                </a:r>
                <a14:m>
                  <m:oMath xmlns:m="http://schemas.openxmlformats.org/officeDocument/2006/math">
                    <m:r>
                      <a:rPr lang="en-US" b="0" i="1" smtClean="0">
                        <a:latin typeface="Cambria Math"/>
                      </a:rPr>
                      <m:t>𝑁</m:t>
                    </m:r>
                    <m:r>
                      <a:rPr lang="en-US" b="0" i="1" smtClean="0">
                        <a:latin typeface="Cambria Math"/>
                      </a:rPr>
                      <m:t>:</m:t>
                    </m:r>
                  </m:oMath>
                </a14:m>
                <a:endParaRPr lang="en-US" dirty="0"/>
              </a:p>
              <a:p>
                <a:pPr marL="457200" lvl="1" indent="0">
                  <a:buNone/>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a:rPr>
                                    <m:t>𝐿</m:t>
                                  </m:r>
                                </m:e>
                                <m:sup>
                                  <m:r>
                                    <a:rPr lang="en-US" b="0" i="1" smtClean="0">
                                      <a:latin typeface="Cambria Math"/>
                                    </a:rPr>
                                    <m:t>𝑇</m:t>
                                  </m:r>
                                </m:sup>
                              </m:sSup>
                              <m:r>
                                <a:rPr lang="en-US" b="0" i="1" smtClean="0">
                                  <a:latin typeface="Cambria Math"/>
                                </a:rPr>
                                <m:t>𝐿</m:t>
                              </m:r>
                            </m:e>
                          </m:d>
                        </m:e>
                        <m:sup>
                          <m:r>
                            <a:rPr lang="en-US" b="0" i="1" smtClean="0">
                              <a:latin typeface="Cambria Math"/>
                            </a:rPr>
                            <m:t>−1</m:t>
                          </m:r>
                        </m:sup>
                      </m:sSup>
                      <m:sSup>
                        <m:sSupPr>
                          <m:ctrlPr>
                            <a:rPr lang="en-US" b="0" i="1" smtClean="0">
                              <a:latin typeface="Cambria Math" panose="02040503050406030204" pitchFamily="18" charset="0"/>
                            </a:rPr>
                          </m:ctrlPr>
                        </m:sSupPr>
                        <m:e>
                          <m:r>
                            <a:rPr lang="en-US" b="0" i="1" smtClean="0">
                              <a:latin typeface="Cambria Math"/>
                            </a:rPr>
                            <m:t>𝐿</m:t>
                          </m:r>
                        </m:e>
                        <m:sup>
                          <m:r>
                            <a:rPr lang="en-US" b="0" i="1" smtClean="0">
                              <a:latin typeface="Cambria Math"/>
                            </a:rPr>
                            <m:t>𝑇</m:t>
                          </m:r>
                        </m:sup>
                      </m:sSup>
                      <m:r>
                        <a:rPr lang="en-US" b="0" i="1" smtClean="0">
                          <a:latin typeface="Cambria Math"/>
                        </a:rPr>
                        <m:t>𝐼</m:t>
                      </m:r>
                      <m:r>
                        <a:rPr lang="en-US" b="0" i="1" smtClean="0">
                          <a:latin typeface="Cambria Math"/>
                        </a:rPr>
                        <m:t>=</m:t>
                      </m:r>
                      <m:r>
                        <a:rPr lang="en-US" b="0" i="1" smtClean="0">
                          <a:latin typeface="Cambria Math"/>
                        </a:rPr>
                        <m:t>𝐺</m:t>
                      </m:r>
                    </m:oMath>
                  </m:oMathPara>
                </a14:m>
                <a:endParaRPr lang="en-US" b="0" dirty="0"/>
              </a:p>
              <a:p>
                <a:pPr marL="457200" lvl="1" indent="0">
                  <a:buNone/>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d>
                            <m:dPr>
                              <m:begChr m:val="|"/>
                              <m:endChr m:val="|"/>
                              <m:ctrlPr>
                                <a:rPr lang="en-US" i="1" smtClean="0">
                                  <a:latin typeface="Cambria Math" panose="02040503050406030204" pitchFamily="18" charset="0"/>
                                </a:rPr>
                              </m:ctrlPr>
                            </m:dPr>
                            <m:e>
                              <m:r>
                                <a:rPr lang="en-US" b="0" i="1" smtClean="0">
                                  <a:latin typeface="Cambria Math"/>
                                </a:rPr>
                                <m:t>𝐺</m:t>
                              </m:r>
                            </m:e>
                          </m:d>
                        </m:e>
                      </m:d>
                      <m:r>
                        <a:rPr lang="en-US" b="0" i="1" smtClean="0">
                          <a:latin typeface="Cambria Math"/>
                        </a:rPr>
                        <m:t>=</m:t>
                      </m:r>
                      <m:sSub>
                        <m:sSubPr>
                          <m:ctrlPr>
                            <a:rPr lang="en-US" i="1">
                              <a:latin typeface="Cambria Math" panose="02040503050406030204" pitchFamily="18" charset="0"/>
                              <a:ea typeface="Cambria Math"/>
                            </a:rPr>
                          </m:ctrlPr>
                        </m:sSubPr>
                        <m:e>
                          <m:r>
                            <a:rPr lang="en-US" b="0" i="1" smtClean="0">
                              <a:latin typeface="Cambria Math" panose="02040503050406030204" pitchFamily="18" charset="0"/>
                              <a:ea typeface="Cambria Math"/>
                            </a:rPr>
                            <m:t>𝛼</m:t>
                          </m:r>
                          <m:r>
                            <a:rPr lang="en-US" b="0" i="1">
                              <a:latin typeface="Cambria Math"/>
                              <a:ea typeface="Cambria Math"/>
                            </a:rPr>
                            <m:t>𝜅</m:t>
                          </m:r>
                        </m:e>
                        <m:sub>
                          <m:r>
                            <a:rPr lang="en-US" b="0" i="1">
                              <a:latin typeface="Cambria Math"/>
                              <a:ea typeface="Cambria Math"/>
                            </a:rPr>
                            <m:t>𝑑</m:t>
                          </m:r>
                        </m:sub>
                      </m:sSub>
                      <m:r>
                        <a:rPr lang="en-US" b="0" i="1" smtClean="0">
                          <a:latin typeface="Cambria Math"/>
                          <a:ea typeface="Cambria Math"/>
                        </a:rPr>
                        <m:t>,</m:t>
                      </m:r>
                      <m:f>
                        <m:fPr>
                          <m:ctrlPr>
                            <a:rPr lang="en-US" i="1" smtClean="0">
                              <a:latin typeface="Cambria Math" panose="02040503050406030204" pitchFamily="18" charset="0"/>
                              <a:ea typeface="Cambria Math"/>
                            </a:rPr>
                          </m:ctrlPr>
                        </m:fPr>
                        <m:num>
                          <m:r>
                            <a:rPr lang="en-US" b="0" i="1" smtClean="0">
                              <a:latin typeface="Cambria Math"/>
                              <a:ea typeface="Cambria Math"/>
                            </a:rPr>
                            <m:t>𝐺</m:t>
                          </m:r>
                        </m:num>
                        <m:den>
                          <m:r>
                            <a:rPr lang="en-US" b="0" i="1" smtClean="0">
                              <a:latin typeface="Cambria Math"/>
                              <a:ea typeface="Cambria Math"/>
                            </a:rPr>
                            <m:t>|</m:t>
                          </m:r>
                          <m:d>
                            <m:dPr>
                              <m:begChr m:val="|"/>
                              <m:endChr m:val="|"/>
                              <m:ctrlPr>
                                <a:rPr lang="en-US" i="1" smtClean="0">
                                  <a:latin typeface="Cambria Math" panose="02040503050406030204" pitchFamily="18" charset="0"/>
                                  <a:ea typeface="Cambria Math"/>
                                </a:rPr>
                              </m:ctrlPr>
                            </m:dPr>
                            <m:e>
                              <m:r>
                                <a:rPr lang="en-US" b="0" i="1" smtClean="0">
                                  <a:latin typeface="Cambria Math"/>
                                  <a:ea typeface="Cambria Math"/>
                                </a:rPr>
                                <m:t>𝐺</m:t>
                              </m:r>
                            </m:e>
                          </m:d>
                          <m:r>
                            <a:rPr lang="en-US" b="0" i="1" smtClean="0">
                              <a:latin typeface="Cambria Math"/>
                              <a:ea typeface="Cambria Math"/>
                            </a:rPr>
                            <m:t>|</m:t>
                          </m:r>
                        </m:den>
                      </m:f>
                      <m:r>
                        <a:rPr lang="en-US" b="0" i="1" smtClean="0">
                          <a:latin typeface="Cambria Math"/>
                          <a:ea typeface="Cambria Math"/>
                        </a:rPr>
                        <m:t>=</m:t>
                      </m:r>
                      <m:r>
                        <a:rPr lang="en-US" b="0" i="1" smtClean="0">
                          <a:latin typeface="Cambria Math"/>
                          <a:ea typeface="Cambria Math"/>
                        </a:rPr>
                        <m:t>𝑁</m:t>
                      </m:r>
                    </m:oMath>
                  </m:oMathPara>
                </a14:m>
                <a:endParaRPr lang="en-US" dirty="0"/>
              </a:p>
              <a:p>
                <a:pPr marL="457200" lvl="1" indent="0">
                  <a:buNone/>
                </a:pPr>
                <a:endParaRPr lang="en-US" dirty="0"/>
              </a:p>
              <a:p>
                <a:pPr lvl="1"/>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034" t="-1599"/>
                </a:stretch>
              </a:blipFill>
            </p:spPr>
            <p:txBody>
              <a:bodyPr/>
              <a:lstStyle/>
              <a:p>
                <a:r>
                  <a:rPr lang="en-US">
                    <a:noFill/>
                  </a:rPr>
                  <a:t> </a:t>
                </a:r>
              </a:p>
            </p:txBody>
          </p:sp>
        </mc:Fallback>
      </mc:AlternateContent>
    </p:spTree>
    <p:extLst>
      <p:ext uri="{BB962C8B-B14F-4D97-AF65-F5344CB8AC3E}">
        <p14:creationId xmlns:p14="http://schemas.microsoft.com/office/powerpoint/2010/main" val="22626547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9650" name="Picture 2"/>
          <p:cNvPicPr>
            <a:picLocks noChangeAspect="1" noChangeArrowheads="1"/>
          </p:cNvPicPr>
          <p:nvPr/>
        </p:nvPicPr>
        <p:blipFill>
          <a:blip r:embed="rId3" cstate="print"/>
          <a:srcRect/>
          <a:stretch>
            <a:fillRect/>
          </a:stretch>
        </p:blipFill>
        <p:spPr bwMode="auto">
          <a:xfrm>
            <a:off x="152400" y="1141413"/>
            <a:ext cx="1644650" cy="1644650"/>
          </a:xfrm>
          <a:prstGeom prst="rect">
            <a:avLst/>
          </a:prstGeom>
          <a:noFill/>
        </p:spPr>
      </p:pic>
      <p:pic>
        <p:nvPicPr>
          <p:cNvPr id="539651" name="Picture 3"/>
          <p:cNvPicPr>
            <a:picLocks noChangeAspect="1" noChangeArrowheads="1"/>
          </p:cNvPicPr>
          <p:nvPr/>
        </p:nvPicPr>
        <p:blipFill>
          <a:blip r:embed="rId4" cstate="print"/>
          <a:srcRect/>
          <a:stretch>
            <a:fillRect/>
          </a:stretch>
        </p:blipFill>
        <p:spPr bwMode="auto">
          <a:xfrm>
            <a:off x="1860550" y="1141413"/>
            <a:ext cx="1644650" cy="1644650"/>
          </a:xfrm>
          <a:prstGeom prst="rect">
            <a:avLst/>
          </a:prstGeom>
          <a:noFill/>
        </p:spPr>
      </p:pic>
      <p:pic>
        <p:nvPicPr>
          <p:cNvPr id="539652" name="Picture 4"/>
          <p:cNvPicPr>
            <a:picLocks noChangeAspect="1" noChangeArrowheads="1"/>
          </p:cNvPicPr>
          <p:nvPr/>
        </p:nvPicPr>
        <p:blipFill>
          <a:blip r:embed="rId5" cstate="print"/>
          <a:srcRect/>
          <a:stretch>
            <a:fillRect/>
          </a:stretch>
        </p:blipFill>
        <p:spPr bwMode="auto">
          <a:xfrm>
            <a:off x="3581400" y="1141413"/>
            <a:ext cx="1644650" cy="1644650"/>
          </a:xfrm>
          <a:prstGeom prst="rect">
            <a:avLst/>
          </a:prstGeom>
          <a:noFill/>
        </p:spPr>
      </p:pic>
      <p:pic>
        <p:nvPicPr>
          <p:cNvPr id="539653" name="Picture 5"/>
          <p:cNvPicPr>
            <a:picLocks noChangeAspect="1" noChangeArrowheads="1"/>
          </p:cNvPicPr>
          <p:nvPr/>
        </p:nvPicPr>
        <p:blipFill>
          <a:blip r:embed="rId6" cstate="print"/>
          <a:srcRect/>
          <a:stretch>
            <a:fillRect/>
          </a:stretch>
        </p:blipFill>
        <p:spPr bwMode="auto">
          <a:xfrm>
            <a:off x="5289550" y="1141413"/>
            <a:ext cx="1644650" cy="1644650"/>
          </a:xfrm>
          <a:prstGeom prst="rect">
            <a:avLst/>
          </a:prstGeom>
          <a:noFill/>
        </p:spPr>
      </p:pic>
      <p:pic>
        <p:nvPicPr>
          <p:cNvPr id="539654" name="Picture 6"/>
          <p:cNvPicPr>
            <a:picLocks noChangeAspect="1" noChangeArrowheads="1"/>
          </p:cNvPicPr>
          <p:nvPr/>
        </p:nvPicPr>
        <p:blipFill>
          <a:blip r:embed="rId7" cstate="print"/>
          <a:srcRect/>
          <a:stretch>
            <a:fillRect/>
          </a:stretch>
        </p:blipFill>
        <p:spPr bwMode="auto">
          <a:xfrm>
            <a:off x="7010400" y="1141413"/>
            <a:ext cx="1644650" cy="1644650"/>
          </a:xfrm>
          <a:prstGeom prst="rect">
            <a:avLst/>
          </a:prstGeom>
          <a:noFill/>
        </p:spPr>
      </p:pic>
      <p:sp>
        <p:nvSpPr>
          <p:cNvPr id="539655" name="Rectangle 7"/>
          <p:cNvSpPr>
            <a:spLocks noGrp="1" noChangeArrowheads="1"/>
          </p:cNvSpPr>
          <p:nvPr>
            <p:ph type="title"/>
          </p:nvPr>
        </p:nvSpPr>
        <p:spPr/>
        <p:txBody>
          <a:bodyPr/>
          <a:lstStyle/>
          <a:p>
            <a:r>
              <a:rPr lang="en-US" dirty="0"/>
              <a:t>Side note: photometric stereo</a:t>
            </a:r>
            <a:endParaRPr lang="en-GB" dirty="0"/>
          </a:p>
        </p:txBody>
      </p:sp>
      <p:pic>
        <p:nvPicPr>
          <p:cNvPr id="539656" name="Picture 8"/>
          <p:cNvPicPr>
            <a:picLocks noChangeAspect="1" noChangeArrowheads="1"/>
          </p:cNvPicPr>
          <p:nvPr/>
        </p:nvPicPr>
        <p:blipFill>
          <a:blip r:embed="rId8" cstate="print"/>
          <a:srcRect/>
          <a:stretch>
            <a:fillRect/>
          </a:stretch>
        </p:blipFill>
        <p:spPr bwMode="auto">
          <a:xfrm>
            <a:off x="1295400" y="3581400"/>
            <a:ext cx="2870200" cy="2870200"/>
          </a:xfrm>
          <a:prstGeom prst="rect">
            <a:avLst/>
          </a:prstGeom>
          <a:noFill/>
        </p:spPr>
      </p:pic>
      <p:pic>
        <p:nvPicPr>
          <p:cNvPr id="539657" name="Picture 9"/>
          <p:cNvPicPr>
            <a:picLocks noChangeAspect="1" noChangeArrowheads="1"/>
          </p:cNvPicPr>
          <p:nvPr/>
        </p:nvPicPr>
        <p:blipFill>
          <a:blip r:embed="rId9" cstate="print"/>
          <a:srcRect/>
          <a:stretch>
            <a:fillRect/>
          </a:stretch>
        </p:blipFill>
        <p:spPr bwMode="auto">
          <a:xfrm>
            <a:off x="4267200" y="3429000"/>
            <a:ext cx="4343400" cy="3298825"/>
          </a:xfrm>
          <a:prstGeom prst="rect">
            <a:avLst/>
          </a:prstGeom>
          <a:noFill/>
        </p:spPr>
      </p:pic>
      <p:sp>
        <p:nvSpPr>
          <p:cNvPr id="539658" name="AutoShape 10"/>
          <p:cNvSpPr>
            <a:spLocks noChangeArrowheads="1"/>
          </p:cNvSpPr>
          <p:nvPr/>
        </p:nvSpPr>
        <p:spPr bwMode="auto">
          <a:xfrm rot="5400000">
            <a:off x="-38100" y="3314700"/>
            <a:ext cx="1676400" cy="838200"/>
          </a:xfrm>
          <a:custGeom>
            <a:avLst/>
            <a:gdLst>
              <a:gd name="G0" fmla="+- 9257 0 0"/>
              <a:gd name="G1" fmla="+- 18514 0 0"/>
              <a:gd name="G2" fmla="+- 7200 0 0"/>
              <a:gd name="G3" fmla="*/ 9257 1 2"/>
              <a:gd name="G4" fmla="+- G3 10800 0"/>
              <a:gd name="G5" fmla="+- 21600 9257 18514"/>
              <a:gd name="G6" fmla="+- 18514 7200 0"/>
              <a:gd name="G7" fmla="*/ G6 1 2"/>
              <a:gd name="G8" fmla="*/ 18514 2 1"/>
              <a:gd name="G9" fmla="+- G8 0 21600"/>
              <a:gd name="G10" fmla="*/ 21600 G0 G1"/>
              <a:gd name="G11" fmla="*/ 21600 G4 G1"/>
              <a:gd name="G12" fmla="*/ 21600 G5 G1"/>
              <a:gd name="G13" fmla="*/ 21600 G7 G1"/>
              <a:gd name="G14" fmla="*/ 18514 1 2"/>
              <a:gd name="G15" fmla="+- G5 0 G4"/>
              <a:gd name="G16" fmla="+- G0 0 G4"/>
              <a:gd name="G17" fmla="*/ G2 G15 G16"/>
              <a:gd name="T0" fmla="*/ 15429 w 21600"/>
              <a:gd name="T1" fmla="*/ 0 h 21600"/>
              <a:gd name="T2" fmla="*/ 9257 w 21600"/>
              <a:gd name="T3" fmla="*/ 7200 h 21600"/>
              <a:gd name="T4" fmla="*/ 0 w 21600"/>
              <a:gd name="T5" fmla="*/ 18001 h 21600"/>
              <a:gd name="T6" fmla="*/ 9257 w 21600"/>
              <a:gd name="T7" fmla="*/ 21600 h 21600"/>
              <a:gd name="T8" fmla="*/ 18514 w 21600"/>
              <a:gd name="T9" fmla="*/ 15000 h 21600"/>
              <a:gd name="T10" fmla="*/ 21600 w 21600"/>
              <a:gd name="T11" fmla="*/ 7200 h 21600"/>
              <a:gd name="T12" fmla="*/ 17694720 60000 65536"/>
              <a:gd name="T13" fmla="*/ 11796480 60000 65536"/>
              <a:gd name="T14" fmla="*/ 11796480 60000 65536"/>
              <a:gd name="T15" fmla="*/ 5898240 60000 65536"/>
              <a:gd name="T16" fmla="*/ 0 60000 65536"/>
              <a:gd name="T17" fmla="*/ 0 60000 65536"/>
              <a:gd name="T18" fmla="*/ 0 w 21600"/>
              <a:gd name="T19" fmla="*/ G12 h 21600"/>
              <a:gd name="T20" fmla="*/ G1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5429" y="0"/>
                </a:moveTo>
                <a:lnTo>
                  <a:pt x="9257" y="7200"/>
                </a:lnTo>
                <a:lnTo>
                  <a:pt x="12343" y="7200"/>
                </a:lnTo>
                <a:lnTo>
                  <a:pt x="12343" y="14400"/>
                </a:lnTo>
                <a:lnTo>
                  <a:pt x="0" y="14400"/>
                </a:lnTo>
                <a:lnTo>
                  <a:pt x="0" y="21600"/>
                </a:lnTo>
                <a:lnTo>
                  <a:pt x="18514" y="21600"/>
                </a:lnTo>
                <a:lnTo>
                  <a:pt x="18514" y="7200"/>
                </a:lnTo>
                <a:lnTo>
                  <a:pt x="21600" y="7200"/>
                </a:lnTo>
                <a:close/>
              </a:path>
            </a:pathLst>
          </a:custGeom>
          <a:solidFill>
            <a:srgbClr val="FF6600"/>
          </a:solidFill>
          <a:ln w="25400">
            <a:solidFill>
              <a:srgbClr val="FF0000"/>
            </a:solidFill>
            <a:miter lim="800000"/>
            <a:headEnd/>
            <a:tailEnd/>
          </a:ln>
          <a:effectLst/>
        </p:spPr>
        <p:txBody>
          <a:bodyPr wrap="none" anchor="ctr"/>
          <a:lstStyle/>
          <a:p>
            <a:endParaRPr lang="en-US"/>
          </a:p>
        </p:txBody>
      </p:sp>
      <p:sp>
        <p:nvSpPr>
          <p:cNvPr id="539659" name="Text Box 11"/>
          <p:cNvSpPr txBox="1">
            <a:spLocks noChangeArrowheads="1"/>
          </p:cNvSpPr>
          <p:nvPr/>
        </p:nvSpPr>
        <p:spPr bwMode="auto">
          <a:xfrm>
            <a:off x="1106488" y="3011488"/>
            <a:ext cx="2662237" cy="457200"/>
          </a:xfrm>
          <a:prstGeom prst="rect">
            <a:avLst/>
          </a:prstGeom>
          <a:noFill/>
          <a:ln w="9525">
            <a:noFill/>
            <a:miter lim="800000"/>
            <a:headEnd/>
            <a:tailEnd/>
          </a:ln>
          <a:effectLst/>
        </p:spPr>
        <p:txBody>
          <a:bodyPr wrap="none">
            <a:spAutoFit/>
          </a:bodyPr>
          <a:lstStyle/>
          <a:p>
            <a:r>
              <a:rPr lang="en-US"/>
              <a:t>Recovered albedo</a:t>
            </a:r>
          </a:p>
        </p:txBody>
      </p:sp>
      <p:sp>
        <p:nvSpPr>
          <p:cNvPr id="539660" name="Text Box 12"/>
          <p:cNvSpPr txBox="1">
            <a:spLocks noChangeArrowheads="1"/>
          </p:cNvSpPr>
          <p:nvPr/>
        </p:nvSpPr>
        <p:spPr bwMode="auto">
          <a:xfrm>
            <a:off x="4800600" y="3048000"/>
            <a:ext cx="3322638" cy="457200"/>
          </a:xfrm>
          <a:prstGeom prst="rect">
            <a:avLst/>
          </a:prstGeom>
          <a:noFill/>
          <a:ln w="9525">
            <a:noFill/>
            <a:miter lim="800000"/>
            <a:headEnd/>
            <a:tailEnd/>
          </a:ln>
          <a:effectLst/>
        </p:spPr>
        <p:txBody>
          <a:bodyPr wrap="none">
            <a:spAutoFit/>
          </a:bodyPr>
          <a:lstStyle/>
          <a:p>
            <a:r>
              <a:rPr lang="en-US"/>
              <a:t>Recovered normal field</a:t>
            </a:r>
          </a:p>
        </p:txBody>
      </p:sp>
      <p:sp>
        <p:nvSpPr>
          <p:cNvPr id="539661" name="Text Box 13"/>
          <p:cNvSpPr txBox="1">
            <a:spLocks noChangeArrowheads="1"/>
          </p:cNvSpPr>
          <p:nvPr/>
        </p:nvSpPr>
        <p:spPr bwMode="auto">
          <a:xfrm>
            <a:off x="7086600" y="6553200"/>
            <a:ext cx="2244725" cy="304800"/>
          </a:xfrm>
          <a:prstGeom prst="rect">
            <a:avLst/>
          </a:prstGeom>
          <a:noFill/>
          <a:ln w="9525">
            <a:noFill/>
            <a:miter lim="800000"/>
            <a:headEnd/>
            <a:tailEnd/>
          </a:ln>
          <a:effectLst/>
        </p:spPr>
        <p:txBody>
          <a:bodyPr wrap="none">
            <a:spAutoFit/>
          </a:bodyPr>
          <a:lstStyle/>
          <a:p>
            <a:r>
              <a:rPr lang="en-US" sz="1400" dirty="0"/>
              <a:t>Forsyth &amp; Ponce, Sec. 5.4</a:t>
            </a:r>
          </a:p>
        </p:txBody>
      </p:sp>
    </p:spTree>
    <p:extLst>
      <p:ext uri="{BB962C8B-B14F-4D97-AF65-F5344CB8AC3E}">
        <p14:creationId xmlns:p14="http://schemas.microsoft.com/office/powerpoint/2010/main" val="10473904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BRDF of a specular surface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A specular surface is one that reflected light is returned mainly on the mirrored reflected vector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a:rPr>
                          <m:t>𝑅</m:t>
                        </m:r>
                      </m:e>
                    </m:acc>
                    <m:r>
                      <a:rPr lang="en-US" b="0" i="0" smtClean="0">
                        <a:latin typeface="Cambria Math"/>
                      </a:rPr>
                      <m:t>.</m:t>
                    </m:r>
                  </m:oMath>
                </a14:m>
                <a:endParaRPr lang="en-US" dirty="0"/>
              </a:p>
              <a:p>
                <a:pPr lvl="1"/>
                <a:r>
                  <a:rPr lang="en-US" dirty="0"/>
                  <a:t>A mirror is a kind of specular surface where the ray is reflected only in the </a:t>
                </a:r>
                <a14:m>
                  <m:oMath xmlns:m="http://schemas.openxmlformats.org/officeDocument/2006/math">
                    <m:acc>
                      <m:accPr>
                        <m:chr m:val="̂"/>
                        <m:ctrlPr>
                          <a:rPr lang="en-US" i="1">
                            <a:latin typeface="Cambria Math" panose="02040503050406030204" pitchFamily="18" charset="0"/>
                          </a:rPr>
                        </m:ctrlPr>
                      </m:accPr>
                      <m:e>
                        <m:r>
                          <a:rPr lang="en-US" i="1">
                            <a:latin typeface="Cambria Math"/>
                          </a:rPr>
                          <m:t>𝑅</m:t>
                        </m:r>
                      </m:e>
                    </m:acc>
                  </m:oMath>
                </a14:m>
                <a:r>
                  <a:rPr lang="en-US" dirty="0"/>
                  <a:t> Direction.</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172" t="-959"/>
                </a:stretch>
              </a:blipFill>
            </p:spPr>
            <p:txBody>
              <a:bodyPr/>
              <a:lstStyle/>
              <a:p>
                <a:r>
                  <a:rPr lang="en-US">
                    <a:noFill/>
                  </a:rPr>
                  <a:t> </a:t>
                </a:r>
              </a:p>
            </p:txBody>
          </p:sp>
        </mc:Fallback>
      </mc:AlternateContent>
      <p:pic>
        <p:nvPicPr>
          <p:cNvPr id="3074" name="Picture 2" descr="Image result for specular brd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5079136"/>
            <a:ext cx="2857500" cy="1790701"/>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s://www.scratchapixel.com/images/upload/shading-intro2/shad2-phong.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37609" y="5079136"/>
            <a:ext cx="5894216" cy="17418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07579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BRDF of a specular surface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A common model of a specular surface is:</a:t>
                </a:r>
              </a:p>
              <a:p>
                <a:pPr marL="0" indent="0">
                  <a:buNone/>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f>
                            <m:fPr>
                              <m:ctrlPr>
                                <a:rPr lang="en-US" i="1">
                                  <a:latin typeface="Cambria Math" panose="02040503050406030204" pitchFamily="18" charset="0"/>
                                </a:rPr>
                              </m:ctrlPr>
                            </m:fPr>
                            <m:num>
                              <m:sSub>
                                <m:sSubPr>
                                  <m:ctrlPr>
                                    <a:rPr lang="en-US" i="1">
                                      <a:latin typeface="Cambria Math" panose="02040503050406030204" pitchFamily="18" charset="0"/>
                                    </a:rPr>
                                  </m:ctrlPr>
                                </m:sSubPr>
                                <m:e>
                                  <m:r>
                                    <m:rPr>
                                      <m:sty m:val="p"/>
                                    </m:rPr>
                                    <a:rPr lang="en-US">
                                      <a:latin typeface="Cambria Math"/>
                                    </a:rPr>
                                    <m:t>I</m:t>
                                  </m:r>
                                </m:e>
                                <m:sub>
                                  <m:r>
                                    <m:rPr>
                                      <m:sty m:val="p"/>
                                    </m:rPr>
                                    <a:rPr lang="en-US">
                                      <a:latin typeface="Cambria Math"/>
                                    </a:rPr>
                                    <m:t>r</m:t>
                                  </m:r>
                                </m:sub>
                              </m:sSub>
                            </m:num>
                            <m:den>
                              <m:sSub>
                                <m:sSubPr>
                                  <m:ctrlPr>
                                    <a:rPr lang="en-US" i="1">
                                      <a:latin typeface="Cambria Math" panose="02040503050406030204" pitchFamily="18" charset="0"/>
                                    </a:rPr>
                                  </m:ctrlPr>
                                </m:sSubPr>
                                <m:e>
                                  <m:r>
                                    <m:rPr>
                                      <m:sty m:val="p"/>
                                    </m:rPr>
                                    <a:rPr lang="en-US">
                                      <a:latin typeface="Cambria Math"/>
                                    </a:rPr>
                                    <m:t>I</m:t>
                                  </m:r>
                                </m:e>
                                <m:sub>
                                  <m:r>
                                    <m:rPr>
                                      <m:sty m:val="p"/>
                                    </m:rPr>
                                    <a:rPr lang="en-US">
                                      <a:latin typeface="Cambria Math"/>
                                    </a:rPr>
                                    <m:t>i</m:t>
                                  </m:r>
                                </m:sub>
                              </m:sSub>
                            </m:den>
                          </m:f>
                          <m:r>
                            <a:rPr lang="en-US" b="0" i="1" smtClean="0">
                              <a:latin typeface="Cambria Math"/>
                            </a:rPr>
                            <m:t>=</m:t>
                          </m:r>
                          <m:sSub>
                            <m:sSubPr>
                              <m:ctrlPr>
                                <a:rPr lang="en-US" i="1">
                                  <a:latin typeface="Cambria Math" panose="02040503050406030204" pitchFamily="18" charset="0"/>
                                  <a:ea typeface="Cambria Math"/>
                                </a:rPr>
                              </m:ctrlPr>
                            </m:sSubPr>
                            <m:e>
                              <m:r>
                                <a:rPr lang="en-US" i="1">
                                  <a:latin typeface="Cambria Math"/>
                                  <a:ea typeface="Cambria Math"/>
                                </a:rPr>
                                <m:t>𝜅</m:t>
                              </m:r>
                            </m:e>
                            <m:sub>
                              <m:r>
                                <a:rPr lang="en-US" b="0" i="1" smtClean="0">
                                  <a:latin typeface="Cambria Math"/>
                                  <a:ea typeface="Cambria Math"/>
                                </a:rPr>
                                <m:t>𝑠</m:t>
                              </m:r>
                            </m:sub>
                          </m:sSub>
                          <m:r>
                            <a:rPr lang="en-US" b="0" i="1" smtClean="0">
                              <a:latin typeface="Cambria Math"/>
                            </a:rPr>
                            <m:t>(</m:t>
                          </m:r>
                          <m:acc>
                            <m:accPr>
                              <m:chr m:val="̂"/>
                              <m:ctrlPr>
                                <a:rPr lang="en-US" i="1">
                                  <a:latin typeface="Cambria Math" panose="02040503050406030204" pitchFamily="18" charset="0"/>
                                </a:rPr>
                              </m:ctrlPr>
                            </m:accPr>
                            <m:e>
                              <m:r>
                                <a:rPr lang="en-US" i="1">
                                  <a:latin typeface="Cambria Math"/>
                                </a:rPr>
                                <m:t>𝑅</m:t>
                              </m:r>
                            </m:e>
                          </m:acc>
                          <m:r>
                            <a:rPr lang="en-US" i="1">
                              <a:latin typeface="Cambria Math"/>
                              <a:ea typeface="Cambria Math"/>
                            </a:rPr>
                            <m:t>∙</m:t>
                          </m:r>
                          <m:acc>
                            <m:accPr>
                              <m:chr m:val="̂"/>
                              <m:ctrlPr>
                                <a:rPr lang="en-US" i="1">
                                  <a:latin typeface="Cambria Math" panose="02040503050406030204" pitchFamily="18" charset="0"/>
                                  <a:ea typeface="Cambria Math"/>
                                </a:rPr>
                              </m:ctrlPr>
                            </m:accPr>
                            <m:e>
                              <m:r>
                                <a:rPr lang="en-US" i="1">
                                  <a:latin typeface="Cambria Math"/>
                                  <a:ea typeface="Cambria Math"/>
                                </a:rPr>
                                <m:t>𝑉</m:t>
                              </m:r>
                            </m:e>
                          </m:acc>
                          <m:r>
                            <a:rPr lang="en-US" b="0" i="1" smtClean="0">
                              <a:latin typeface="Cambria Math"/>
                              <a:ea typeface="Cambria Math"/>
                            </a:rPr>
                            <m:t>)</m:t>
                          </m:r>
                        </m:e>
                        <m:sup>
                          <m:r>
                            <a:rPr lang="en-US" b="0" i="1" smtClean="0">
                              <a:latin typeface="Cambria Math"/>
                            </a:rPr>
                            <m:t>𝑛</m:t>
                          </m:r>
                        </m:sup>
                      </m:sSup>
                    </m:oMath>
                  </m:oMathPara>
                </a14:m>
                <a:endParaRPr lang="en-US" dirty="0"/>
              </a:p>
              <a:p>
                <a:pPr lvl="1"/>
                <a14:m>
                  <m:oMath xmlns:m="http://schemas.openxmlformats.org/officeDocument/2006/math">
                    <m:r>
                      <a:rPr lang="en-US" b="0" i="1" smtClean="0">
                        <a:latin typeface="Cambria Math"/>
                      </a:rPr>
                      <m:t>𝑛</m:t>
                    </m:r>
                  </m:oMath>
                </a14:m>
                <a:r>
                  <a:rPr lang="en-US" dirty="0"/>
                  <a:t> is a </a:t>
                </a:r>
                <a:r>
                  <a:rPr lang="en-US" b="1" dirty="0"/>
                  <a:t>shininess</a:t>
                </a:r>
                <a:r>
                  <a:rPr lang="en-US" dirty="0"/>
                  <a:t> constant for this material, which is larger for surfaces that are smoother and more mirror-like.</a:t>
                </a:r>
              </a:p>
              <a:p>
                <a:pPr lvl="1"/>
                <a14:m>
                  <m:oMath xmlns:m="http://schemas.openxmlformats.org/officeDocument/2006/math">
                    <m:sSub>
                      <m:sSubPr>
                        <m:ctrlPr>
                          <a:rPr lang="en-US" i="1">
                            <a:latin typeface="Cambria Math" panose="02040503050406030204" pitchFamily="18" charset="0"/>
                            <a:ea typeface="Cambria Math"/>
                          </a:rPr>
                        </m:ctrlPr>
                      </m:sSubPr>
                      <m:e>
                        <m:r>
                          <a:rPr lang="en-US" i="1">
                            <a:latin typeface="Cambria Math"/>
                            <a:ea typeface="Cambria Math"/>
                          </a:rPr>
                          <m:t>𝜅</m:t>
                        </m:r>
                      </m:e>
                      <m:sub>
                        <m:r>
                          <a:rPr lang="en-US" i="1">
                            <a:latin typeface="Cambria Math"/>
                            <a:ea typeface="Cambria Math"/>
                          </a:rPr>
                          <m:t>𝑠</m:t>
                        </m:r>
                      </m:sub>
                    </m:sSub>
                  </m:oMath>
                </a14:m>
                <a:r>
                  <a:rPr lang="en-US" dirty="0"/>
                  <a:t> is the specular reflectance coefficient. </a:t>
                </a:r>
                <a:r>
                  <a:rPr lang="en-US" dirty="0">
                    <a:ea typeface="Cambria Math"/>
                  </a:rPr>
                  <a:t> </a:t>
                </a:r>
                <a14:m>
                  <m:oMath xmlns:m="http://schemas.openxmlformats.org/officeDocument/2006/math">
                    <m:sSub>
                      <m:sSubPr>
                        <m:ctrlPr>
                          <a:rPr lang="en-US" i="1">
                            <a:latin typeface="Cambria Math" panose="02040503050406030204" pitchFamily="18" charset="0"/>
                            <a:ea typeface="Cambria Math"/>
                          </a:rPr>
                        </m:ctrlPr>
                      </m:sSubPr>
                      <m:e>
                        <m:r>
                          <a:rPr lang="en-US" i="1">
                            <a:latin typeface="Cambria Math"/>
                            <a:ea typeface="Cambria Math"/>
                          </a:rPr>
                          <m:t>𝜅</m:t>
                        </m:r>
                      </m:e>
                      <m:sub>
                        <m:r>
                          <a:rPr lang="en-US" b="0" i="1" smtClean="0">
                            <a:latin typeface="Cambria Math"/>
                            <a:ea typeface="Cambria Math"/>
                          </a:rPr>
                          <m:t>𝑠</m:t>
                        </m:r>
                      </m:sub>
                    </m:sSub>
                    <m:r>
                      <a:rPr lang="en-US" i="1">
                        <a:latin typeface="Cambria Math"/>
                        <a:ea typeface="Cambria Math"/>
                      </a:rPr>
                      <m:t>𝜖</m:t>
                    </m:r>
                    <m:r>
                      <a:rPr lang="en-US" i="1">
                        <a:latin typeface="Cambria Math"/>
                        <a:ea typeface="Cambria Math"/>
                      </a:rPr>
                      <m:t>[0,1]</m:t>
                    </m:r>
                  </m:oMath>
                </a14:m>
                <a:endParaRPr lang="en-US" b="1" dirty="0"/>
              </a:p>
              <a:p>
                <a:pPr lvl="1"/>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172" t="-959"/>
                </a:stretch>
              </a:blipFill>
            </p:spPr>
            <p:txBody>
              <a:bodyPr/>
              <a:lstStyle/>
              <a:p>
                <a:r>
                  <a:rPr lang="en-US">
                    <a:noFill/>
                  </a:rPr>
                  <a:t> </a:t>
                </a:r>
              </a:p>
            </p:txBody>
          </p:sp>
        </mc:Fallback>
      </mc:AlternateContent>
      <p:pic>
        <p:nvPicPr>
          <p:cNvPr id="3074" name="Picture 2" descr="Image result for specular brd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5079136"/>
            <a:ext cx="2857500" cy="179070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7"/>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b="23651"/>
          <a:stretch/>
        </p:blipFill>
        <p:spPr bwMode="auto">
          <a:xfrm>
            <a:off x="7055768" y="685800"/>
            <a:ext cx="1947246" cy="12688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6" name="Picture 4" descr="https://www.scratchapixel.com/images/upload/shading-intro2/shad2-phong.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37609" y="5079136"/>
            <a:ext cx="5894216" cy="17418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45476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Diffused and specular surface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Surfaces can combine both features with some kind of weighting such as:</a:t>
                </a:r>
              </a:p>
              <a:p>
                <a:pPr marL="0" indent="0">
                  <a:buNone/>
                </a:pPr>
                <a14:m>
                  <m:oMathPara xmlns:m="http://schemas.openxmlformats.org/officeDocument/2006/math">
                    <m:oMathParaPr>
                      <m:jc m:val="centerGroup"/>
                    </m:oMathParaPr>
                    <m:oMath xmlns:m="http://schemas.openxmlformats.org/officeDocument/2006/math">
                      <m:f>
                        <m:fPr>
                          <m:ctrlPr>
                            <a:rPr lang="en-US" i="1">
                              <a:latin typeface="Cambria Math" panose="02040503050406030204" pitchFamily="18" charset="0"/>
                            </a:rPr>
                          </m:ctrlPr>
                        </m:fPr>
                        <m:num>
                          <m:sSub>
                            <m:sSubPr>
                              <m:ctrlPr>
                                <a:rPr lang="en-US" i="1">
                                  <a:latin typeface="Cambria Math" panose="02040503050406030204" pitchFamily="18" charset="0"/>
                                </a:rPr>
                              </m:ctrlPr>
                            </m:sSubPr>
                            <m:e>
                              <m:r>
                                <m:rPr>
                                  <m:sty m:val="p"/>
                                </m:rPr>
                                <a:rPr lang="en-US">
                                  <a:latin typeface="Cambria Math"/>
                                </a:rPr>
                                <m:t>I</m:t>
                              </m:r>
                            </m:e>
                            <m:sub>
                              <m:r>
                                <m:rPr>
                                  <m:sty m:val="p"/>
                                </m:rPr>
                                <a:rPr lang="en-US">
                                  <a:latin typeface="Cambria Math"/>
                                </a:rPr>
                                <m:t>r</m:t>
                              </m:r>
                            </m:sub>
                          </m:sSub>
                        </m:num>
                        <m:den>
                          <m:sSub>
                            <m:sSubPr>
                              <m:ctrlPr>
                                <a:rPr lang="en-US" i="1">
                                  <a:latin typeface="Cambria Math" panose="02040503050406030204" pitchFamily="18" charset="0"/>
                                </a:rPr>
                              </m:ctrlPr>
                            </m:sSubPr>
                            <m:e>
                              <m:r>
                                <m:rPr>
                                  <m:sty m:val="p"/>
                                </m:rPr>
                                <a:rPr lang="en-US">
                                  <a:latin typeface="Cambria Math"/>
                                </a:rPr>
                                <m:t>I</m:t>
                              </m:r>
                            </m:e>
                            <m:sub>
                              <m:r>
                                <m:rPr>
                                  <m:sty m:val="p"/>
                                </m:rPr>
                                <a:rPr lang="en-US">
                                  <a:latin typeface="Cambria Math"/>
                                </a:rPr>
                                <m:t>i</m:t>
                              </m:r>
                            </m:sub>
                          </m:sSub>
                        </m:den>
                      </m:f>
                      <m:r>
                        <a:rPr lang="en-US" i="1">
                          <a:latin typeface="Cambria Math"/>
                        </a:rPr>
                        <m:t>=</m:t>
                      </m:r>
                      <m:sSub>
                        <m:sSubPr>
                          <m:ctrlPr>
                            <a:rPr lang="en-US" b="0" i="1" smtClean="0">
                              <a:latin typeface="Cambria Math" panose="02040503050406030204" pitchFamily="18" charset="0"/>
                              <a:ea typeface="Cambria Math"/>
                            </a:rPr>
                          </m:ctrlPr>
                        </m:sSubPr>
                        <m:e>
                          <m:r>
                            <a:rPr lang="en-US" i="1" smtClean="0">
                              <a:latin typeface="Cambria Math"/>
                              <a:ea typeface="Cambria Math"/>
                            </a:rPr>
                            <m:t>𝜅</m:t>
                          </m:r>
                        </m:e>
                        <m:sub>
                          <m:r>
                            <a:rPr lang="en-US" b="0" i="1" smtClean="0">
                              <a:latin typeface="Cambria Math"/>
                              <a:ea typeface="Cambria Math"/>
                            </a:rPr>
                            <m:t>𝑑</m:t>
                          </m:r>
                        </m:sub>
                      </m:sSub>
                      <m:d>
                        <m:dPr>
                          <m:ctrlPr>
                            <a:rPr lang="en-US" i="1">
                              <a:latin typeface="Cambria Math" panose="02040503050406030204" pitchFamily="18" charset="0"/>
                            </a:rPr>
                          </m:ctrlPr>
                        </m:dPr>
                        <m:e>
                          <m:acc>
                            <m:accPr>
                              <m:chr m:val="̂"/>
                              <m:ctrlPr>
                                <a:rPr lang="en-US" b="1" i="1">
                                  <a:latin typeface="Cambria Math" panose="02040503050406030204" pitchFamily="18" charset="0"/>
                                </a:rPr>
                              </m:ctrlPr>
                            </m:accPr>
                            <m:e>
                              <m:r>
                                <a:rPr lang="en-US" i="1">
                                  <a:latin typeface="Cambria Math"/>
                                </a:rPr>
                                <m:t>𝐿</m:t>
                              </m:r>
                            </m:e>
                          </m:acc>
                          <m:r>
                            <a:rPr lang="el-GR" i="1" dirty="0">
                              <a:latin typeface="Cambria Math"/>
                              <a:ea typeface="Cambria Math"/>
                            </a:rPr>
                            <m:t>∙</m:t>
                          </m:r>
                          <m:acc>
                            <m:accPr>
                              <m:chr m:val="̂"/>
                              <m:ctrlPr>
                                <a:rPr lang="en-US" b="1" i="1">
                                  <a:latin typeface="Cambria Math" panose="02040503050406030204" pitchFamily="18" charset="0"/>
                                </a:rPr>
                              </m:ctrlPr>
                            </m:accPr>
                            <m:e>
                              <m:r>
                                <a:rPr lang="en-US" i="1">
                                  <a:latin typeface="Cambria Math"/>
                                </a:rPr>
                                <m:t>𝑁</m:t>
                              </m:r>
                            </m:e>
                          </m:acc>
                        </m:e>
                      </m:d>
                      <m:sSup>
                        <m:sSupPr>
                          <m:ctrlPr>
                            <a:rPr lang="en-US" i="1">
                              <a:latin typeface="Cambria Math" panose="02040503050406030204" pitchFamily="18" charset="0"/>
                            </a:rPr>
                          </m:ctrlPr>
                        </m:sSupPr>
                        <m:e>
                          <m:r>
                            <a:rPr lang="en-US" b="0" i="1" smtClean="0">
                              <a:latin typeface="Cambria Math"/>
                            </a:rPr>
                            <m:t>+</m:t>
                          </m:r>
                          <m:sSub>
                            <m:sSubPr>
                              <m:ctrlPr>
                                <a:rPr lang="en-US" i="1">
                                  <a:latin typeface="Cambria Math" panose="02040503050406030204" pitchFamily="18" charset="0"/>
                                  <a:ea typeface="Cambria Math"/>
                                </a:rPr>
                              </m:ctrlPr>
                            </m:sSubPr>
                            <m:e>
                              <m:r>
                                <a:rPr lang="en-US" i="1">
                                  <a:latin typeface="Cambria Math"/>
                                  <a:ea typeface="Cambria Math"/>
                                </a:rPr>
                                <m:t>𝜅</m:t>
                              </m:r>
                            </m:e>
                            <m:sub>
                              <m:r>
                                <a:rPr lang="en-US" b="0" i="1" smtClean="0">
                                  <a:latin typeface="Cambria Math"/>
                                  <a:ea typeface="Cambria Math"/>
                                </a:rPr>
                                <m:t>𝑠</m:t>
                              </m:r>
                            </m:sub>
                          </m:sSub>
                          <m:r>
                            <a:rPr lang="en-US" i="1">
                              <a:latin typeface="Cambria Math"/>
                            </a:rPr>
                            <m:t>(</m:t>
                          </m:r>
                          <m:acc>
                            <m:accPr>
                              <m:chr m:val="̂"/>
                              <m:ctrlPr>
                                <a:rPr lang="en-US" i="1">
                                  <a:latin typeface="Cambria Math" panose="02040503050406030204" pitchFamily="18" charset="0"/>
                                </a:rPr>
                              </m:ctrlPr>
                            </m:accPr>
                            <m:e>
                              <m:r>
                                <a:rPr lang="en-US" i="1">
                                  <a:latin typeface="Cambria Math"/>
                                </a:rPr>
                                <m:t>𝑅</m:t>
                              </m:r>
                            </m:e>
                          </m:acc>
                          <m:r>
                            <a:rPr lang="en-US" i="1">
                              <a:latin typeface="Cambria Math"/>
                              <a:ea typeface="Cambria Math"/>
                            </a:rPr>
                            <m:t>∙</m:t>
                          </m:r>
                          <m:acc>
                            <m:accPr>
                              <m:chr m:val="̂"/>
                              <m:ctrlPr>
                                <a:rPr lang="en-US" i="1">
                                  <a:latin typeface="Cambria Math" panose="02040503050406030204" pitchFamily="18" charset="0"/>
                                  <a:ea typeface="Cambria Math"/>
                                </a:rPr>
                              </m:ctrlPr>
                            </m:accPr>
                            <m:e>
                              <m:r>
                                <a:rPr lang="en-US" i="1">
                                  <a:latin typeface="Cambria Math"/>
                                  <a:ea typeface="Cambria Math"/>
                                </a:rPr>
                                <m:t>𝑉</m:t>
                              </m:r>
                            </m:e>
                          </m:acc>
                          <m:r>
                            <a:rPr lang="en-US" i="1">
                              <a:latin typeface="Cambria Math"/>
                              <a:ea typeface="Cambria Math"/>
                            </a:rPr>
                            <m:t>)</m:t>
                          </m:r>
                        </m:e>
                        <m:sup>
                          <m:r>
                            <a:rPr lang="en-US" i="1">
                              <a:latin typeface="Cambria Math"/>
                            </a:rPr>
                            <m:t>𝑛</m:t>
                          </m:r>
                        </m:sup>
                      </m:sSup>
                    </m:oMath>
                  </m:oMathPara>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172" t="-959"/>
                </a:stretch>
              </a:blipFill>
            </p:spPr>
            <p:txBody>
              <a:bodyPr/>
              <a:lstStyle/>
              <a:p>
                <a:r>
                  <a:rPr lang="en-US">
                    <a:noFill/>
                  </a:rPr>
                  <a:t> </a:t>
                </a:r>
              </a:p>
            </p:txBody>
          </p:sp>
        </mc:Fallback>
      </mc:AlternateContent>
      <p:pic>
        <p:nvPicPr>
          <p:cNvPr id="4098" name="Picture 2" descr="Image result for diffused and specular brd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4533900"/>
            <a:ext cx="4152900" cy="2076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66575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Ambient light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In some rendering techniques light reflection is only computed in first order- light ray from source to object and to camera. </a:t>
                </a:r>
              </a:p>
              <a:p>
                <a:pPr lvl="1"/>
                <a:r>
                  <a:rPr lang="en-US" dirty="0"/>
                  <a:t>It does not compute secondary reflection of light (= being reflected at one object and indirectly illuminates another object). </a:t>
                </a:r>
              </a:p>
              <a:p>
                <a:r>
                  <a:rPr lang="en-US" dirty="0"/>
                  <a:t>To account for secondary reflection, a general light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a:rPr>
                          <m:t>𝐼</m:t>
                        </m:r>
                      </m:e>
                      <m:sub>
                        <m:r>
                          <a:rPr lang="en-US" b="0" i="1" smtClean="0">
                            <a:latin typeface="Cambria Math"/>
                          </a:rPr>
                          <m:t>𝑎</m:t>
                        </m:r>
                      </m:sub>
                    </m:sSub>
                  </m:oMath>
                </a14:m>
                <a:r>
                  <a:rPr lang="en-US" dirty="0"/>
                  <a:t> is added that distributes homogeneously through the entire 3D scene, which is called </a:t>
                </a:r>
                <a:r>
                  <a:rPr lang="en-US" b="1" dirty="0"/>
                  <a:t>ambient light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241" t="-959"/>
                </a:stretch>
              </a:blipFill>
            </p:spPr>
            <p:txBody>
              <a:bodyPr/>
              <a:lstStyle/>
              <a:p>
                <a:r>
                  <a:rPr lang="en-US">
                    <a:noFill/>
                  </a:rPr>
                  <a:t> </a:t>
                </a:r>
              </a:p>
            </p:txBody>
          </p:sp>
        </mc:Fallback>
      </mc:AlternateContent>
      <p:pic>
        <p:nvPicPr>
          <p:cNvPr id="9218" name="Picture 2" descr="Image result for ambient light renderi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34000" y="4724400"/>
            <a:ext cx="3810000" cy="2143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16979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Phong</a:t>
            </a:r>
            <a:r>
              <a:rPr lang="en-US" dirty="0"/>
              <a:t> reflection model</a:t>
            </a:r>
          </a:p>
        </p:txBody>
      </p:sp>
      <p:sp>
        <p:nvSpPr>
          <p:cNvPr id="3" name="Content Placeholder 2"/>
          <p:cNvSpPr>
            <a:spLocks noGrp="1"/>
          </p:cNvSpPr>
          <p:nvPr>
            <p:ph idx="1"/>
          </p:nvPr>
        </p:nvSpPr>
        <p:spPr/>
        <p:txBody>
          <a:bodyPr/>
          <a:lstStyle/>
          <a:p>
            <a:r>
              <a:rPr lang="en-US" dirty="0"/>
              <a:t> Bui </a:t>
            </a:r>
            <a:r>
              <a:rPr lang="en-US" dirty="0" err="1"/>
              <a:t>Tuong</a:t>
            </a:r>
            <a:r>
              <a:rPr lang="en-US" dirty="0"/>
              <a:t> </a:t>
            </a:r>
            <a:r>
              <a:rPr lang="en-US" dirty="0" err="1"/>
              <a:t>Phong</a:t>
            </a:r>
            <a:r>
              <a:rPr lang="en-US" dirty="0"/>
              <a:t> used ambient, diffused and specular reflections in a well known illumination model known as </a:t>
            </a:r>
            <a:r>
              <a:rPr lang="en-US" b="1" dirty="0" err="1"/>
              <a:t>Phong</a:t>
            </a:r>
            <a:r>
              <a:rPr lang="en-US" b="1" dirty="0"/>
              <a:t> reflection model:</a:t>
            </a:r>
          </a:p>
          <a:p>
            <a:endParaRPr lang="en-US" b="1" dirty="0"/>
          </a:p>
          <a:p>
            <a:endParaRPr lang="en-US" b="1" dirty="0"/>
          </a:p>
          <a:p>
            <a:r>
              <a:rPr lang="en-US" dirty="0"/>
              <a:t>Demo: </a:t>
            </a:r>
            <a:r>
              <a:rPr lang="en-US" dirty="0">
                <a:hlinkClick r:id="rId3"/>
              </a:rPr>
              <a:t>http://www.cs.toronto.edu/~jacobson/phong-demo/</a:t>
            </a:r>
            <a:endParaRPr lang="en-US" dirty="0"/>
          </a:p>
          <a:p>
            <a:endParaRPr lang="en-US" dirty="0"/>
          </a:p>
          <a:p>
            <a:pPr marL="0" indent="0">
              <a:buNone/>
            </a:pPr>
            <a:endParaRPr lang="en-US" b="1" dirty="0"/>
          </a:p>
        </p:txBody>
      </p:sp>
      <p:pic>
        <p:nvPicPr>
          <p:cNvPr id="8194" name="Picture 2" descr="https://upload.wikimedia.org/wikipedia/commons/6/6b/Phong_components_version_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4419600"/>
            <a:ext cx="8458200" cy="2353892"/>
          </a:xfrm>
          <a:prstGeom prst="rect">
            <a:avLst/>
          </a:prstGeom>
          <a:noFill/>
          <a:extLst>
            <a:ext uri="{909E8E84-426E-40DD-AFC4-6F175D3DCCD1}">
              <a14:hiddenFill xmlns:a14="http://schemas.microsoft.com/office/drawing/2010/main">
                <a:solidFill>
                  <a:srgbClr val="FFFFFF"/>
                </a:solidFill>
              </a14:hiddenFill>
            </a:ext>
          </a:extLst>
        </p:spPr>
      </p:pic>
      <p:pic>
        <p:nvPicPr>
          <p:cNvPr id="8201" name="Picture 9" descr="https://latex.codecogs.com/gif.latex?%5Cdpi%7B300%7D%20I_%5Ctext%7Br%7D%20%3D%20k_%5Ctext%7Ba%7D%20I_%5Ctext%7Ba%7D%20&amp;plus;%20%5Csum_%7Bm%5C%3B%5Cin%5C%3B%5Ctext%7Blights%7D%7D%20%28k_%5Ctext%7Bd%7D%20%28%5Chat%7BL%7D_m%20%5Ccdot%20%5Chat%7BN%7D%29%20I_%7Bm%7D%20&amp;plus;%20k_%5Ctext%7Bs%7D%20%28%5Chat%7BR%7D_m%20%5Ccdot%20%5Chat%7BV%7D%29%5E%7Bn%7DI_%7Bm%7D%2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4800" y="2286000"/>
            <a:ext cx="8458200" cy="8854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90816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References</a:t>
            </a:r>
          </a:p>
        </p:txBody>
      </p:sp>
      <p:sp>
        <p:nvSpPr>
          <p:cNvPr id="3" name="Content Placeholder 2"/>
          <p:cNvSpPr>
            <a:spLocks noGrp="1"/>
          </p:cNvSpPr>
          <p:nvPr>
            <p:ph idx="1"/>
          </p:nvPr>
        </p:nvSpPr>
        <p:spPr/>
        <p:txBody>
          <a:bodyPr/>
          <a:lstStyle/>
          <a:p>
            <a:r>
              <a:rPr lang="en-US" dirty="0">
                <a:hlinkClick r:id="rId2"/>
              </a:rPr>
              <a:t>http://szeliski.org/Book/</a:t>
            </a:r>
            <a:endParaRPr lang="en-US" dirty="0"/>
          </a:p>
          <a:p>
            <a:r>
              <a:rPr lang="en-US" dirty="0">
                <a:hlinkClick r:id="rId3"/>
              </a:rPr>
              <a:t>http://www.cs.cornell.edu/courses/cs5670/2019sp/lectures/lectures.html</a:t>
            </a:r>
            <a:endParaRPr lang="en-US" dirty="0"/>
          </a:p>
          <a:p>
            <a:r>
              <a:rPr lang="en-US" dirty="0">
                <a:hlinkClick r:id="rId4"/>
              </a:rPr>
              <a:t>http://www.cs.cmu.edu/~16385/</a:t>
            </a:r>
            <a:endParaRPr lang="en-US" dirty="0"/>
          </a:p>
        </p:txBody>
      </p:sp>
    </p:spTree>
    <p:extLst>
      <p:ext uri="{BB962C8B-B14F-4D97-AF65-F5344CB8AC3E}">
        <p14:creationId xmlns:p14="http://schemas.microsoft.com/office/powerpoint/2010/main" val="7862928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21D047-0BFF-4227-B87F-3035609C65D8}"/>
              </a:ext>
            </a:extLst>
          </p:cNvPr>
          <p:cNvSpPr>
            <a:spLocks noGrp="1"/>
          </p:cNvSpPr>
          <p:nvPr>
            <p:ph type="title"/>
          </p:nvPr>
        </p:nvSpPr>
        <p:spPr/>
        <p:txBody>
          <a:bodyPr/>
          <a:lstStyle/>
          <a:p>
            <a:r>
              <a:rPr lang="en-US" dirty="0" err="1"/>
              <a:t>Phong</a:t>
            </a:r>
            <a:r>
              <a:rPr lang="en-US" dirty="0"/>
              <a:t> model limitations</a:t>
            </a:r>
          </a:p>
        </p:txBody>
      </p:sp>
      <p:sp>
        <p:nvSpPr>
          <p:cNvPr id="3" name="Content Placeholder 2">
            <a:extLst>
              <a:ext uri="{FF2B5EF4-FFF2-40B4-BE49-F238E27FC236}">
                <a16:creationId xmlns:a16="http://schemas.microsoft.com/office/drawing/2014/main" id="{633CE3FF-3D53-46D5-AD18-41AFCF824874}"/>
              </a:ext>
            </a:extLst>
          </p:cNvPr>
          <p:cNvSpPr>
            <a:spLocks noGrp="1"/>
          </p:cNvSpPr>
          <p:nvPr>
            <p:ph idx="1"/>
          </p:nvPr>
        </p:nvSpPr>
        <p:spPr/>
        <p:txBody>
          <a:bodyPr/>
          <a:lstStyle/>
          <a:p>
            <a:r>
              <a:rPr lang="en-US" dirty="0" err="1"/>
              <a:t>Phong</a:t>
            </a:r>
            <a:r>
              <a:rPr lang="en-US" dirty="0"/>
              <a:t> model doesn’t account for refraction and Interreflections.</a:t>
            </a:r>
          </a:p>
          <a:p>
            <a:endParaRPr lang="en-US" dirty="0"/>
          </a:p>
        </p:txBody>
      </p:sp>
    </p:spTree>
    <p:extLst>
      <p:ext uri="{BB962C8B-B14F-4D97-AF65-F5344CB8AC3E}">
        <p14:creationId xmlns:p14="http://schemas.microsoft.com/office/powerpoint/2010/main" val="21959283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117A2E47-41F1-4B63-B049-8DF717B9DBC0}"/>
              </a:ext>
            </a:extLst>
          </p:cNvPr>
          <p:cNvSpPr>
            <a:spLocks noGrp="1"/>
          </p:cNvSpPr>
          <p:nvPr>
            <p:ph idx="1"/>
          </p:nvPr>
        </p:nvSpPr>
        <p:spPr>
          <a:xfrm>
            <a:off x="152400" y="762000"/>
            <a:ext cx="8839200" cy="5715000"/>
          </a:xfrm>
        </p:spPr>
        <p:txBody>
          <a:bodyPr/>
          <a:lstStyle/>
          <a:p>
            <a:r>
              <a:rPr lang="en-US" b="1" dirty="0"/>
              <a:t>interreflection</a:t>
            </a:r>
            <a:r>
              <a:rPr lang="en-US" dirty="0"/>
              <a:t> - reciprocal reflection between two reflecting surfaces</a:t>
            </a:r>
            <a:endParaRPr lang="en-US" b="1" dirty="0"/>
          </a:p>
        </p:txBody>
      </p:sp>
      <p:sp>
        <p:nvSpPr>
          <p:cNvPr id="2" name="Title 1"/>
          <p:cNvSpPr>
            <a:spLocks noGrp="1"/>
          </p:cNvSpPr>
          <p:nvPr>
            <p:ph type="title"/>
          </p:nvPr>
        </p:nvSpPr>
        <p:spPr/>
        <p:txBody>
          <a:bodyPr/>
          <a:lstStyle/>
          <a:p>
            <a:r>
              <a:rPr lang="en-US" dirty="0" err="1"/>
              <a:t>Phong</a:t>
            </a:r>
            <a:r>
              <a:rPr lang="en-US" dirty="0"/>
              <a:t> model limitations</a:t>
            </a:r>
          </a:p>
        </p:txBody>
      </p:sp>
      <p:pic>
        <p:nvPicPr>
          <p:cNvPr id="1026" name="Picture 2" descr="Image result for interreflections">
            <a:extLst>
              <a:ext uri="{FF2B5EF4-FFF2-40B4-BE49-F238E27FC236}">
                <a16:creationId xmlns:a16="http://schemas.microsoft.com/office/drawing/2014/main" id="{EAA86C87-AFFF-4203-8131-1579AC82AB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95525" y="1731394"/>
            <a:ext cx="4552950" cy="45170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32193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a:extLst>
              <a:ext uri="{FF2B5EF4-FFF2-40B4-BE49-F238E27FC236}">
                <a16:creationId xmlns:a16="http://schemas.microsoft.com/office/drawing/2014/main" id="{89F8D042-62B5-4315-BFB3-3D6D133615AD}"/>
              </a:ext>
            </a:extLst>
          </p:cNvPr>
          <p:cNvSpPr>
            <a:spLocks noGrp="1"/>
          </p:cNvSpPr>
          <p:nvPr>
            <p:ph idx="1"/>
          </p:nvPr>
        </p:nvSpPr>
        <p:spPr>
          <a:xfrm>
            <a:off x="152400" y="762000"/>
            <a:ext cx="8839200" cy="5715000"/>
          </a:xfrm>
        </p:spPr>
        <p:txBody>
          <a:bodyPr/>
          <a:lstStyle/>
          <a:p>
            <a:r>
              <a:rPr lang="en-US" dirty="0"/>
              <a:t>BRDF assumes single point of impact. It doesn't account for light rays that refract/scatters through a medium.</a:t>
            </a:r>
            <a:endParaRPr lang="en-US" b="1" dirty="0"/>
          </a:p>
          <a:p>
            <a:r>
              <a:rPr lang="en-US" b="1" dirty="0"/>
              <a:t>Refraction</a:t>
            </a:r>
            <a:r>
              <a:rPr lang="en-US" dirty="0"/>
              <a:t> is the change in direction of a wave passing from one medium to another or from a gradual change in the medium.</a:t>
            </a:r>
          </a:p>
          <a:p>
            <a:r>
              <a:rPr lang="en-US" dirty="0"/>
              <a:t>One point of entry, one (other) point of exit.</a:t>
            </a:r>
          </a:p>
          <a:p>
            <a:pPr marL="0" indent="0">
              <a:buNone/>
            </a:pPr>
            <a:endParaRPr lang="en-US" b="1" dirty="0"/>
          </a:p>
        </p:txBody>
      </p:sp>
      <p:sp>
        <p:nvSpPr>
          <p:cNvPr id="2" name="Title 1"/>
          <p:cNvSpPr>
            <a:spLocks noGrp="1"/>
          </p:cNvSpPr>
          <p:nvPr>
            <p:ph type="title"/>
          </p:nvPr>
        </p:nvSpPr>
        <p:spPr/>
        <p:txBody>
          <a:bodyPr/>
          <a:lstStyle/>
          <a:p>
            <a:r>
              <a:rPr lang="en-US" dirty="0"/>
              <a:t>BRDF limitations</a:t>
            </a:r>
          </a:p>
        </p:txBody>
      </p:sp>
      <p:pic>
        <p:nvPicPr>
          <p:cNvPr id="71682" name="Picture 2" descr="http://farm2.static.flickr.com/1320/902941386_6a0c368f8c_o.jpg"/>
          <p:cNvPicPr>
            <a:picLocks noChangeAspect="1" noChangeArrowheads="1"/>
          </p:cNvPicPr>
          <p:nvPr/>
        </p:nvPicPr>
        <p:blipFill>
          <a:blip r:embed="rId3" cstate="print"/>
          <a:srcRect/>
          <a:stretch>
            <a:fillRect/>
          </a:stretch>
        </p:blipFill>
        <p:spPr bwMode="auto">
          <a:xfrm>
            <a:off x="76200" y="3648074"/>
            <a:ext cx="4045308" cy="3038476"/>
          </a:xfrm>
          <a:prstGeom prst="rect">
            <a:avLst/>
          </a:prstGeom>
          <a:noFill/>
        </p:spPr>
      </p:pic>
      <p:pic>
        <p:nvPicPr>
          <p:cNvPr id="2050" name="Picture 2" descr="Image result for refraction">
            <a:extLst>
              <a:ext uri="{FF2B5EF4-FFF2-40B4-BE49-F238E27FC236}">
                <a16:creationId xmlns:a16="http://schemas.microsoft.com/office/drawing/2014/main" id="{F726705F-2BFA-4658-B91C-5330F6C527C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419600" y="3657600"/>
            <a:ext cx="4572000" cy="3038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9630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a:extLst>
              <a:ext uri="{FF2B5EF4-FFF2-40B4-BE49-F238E27FC236}">
                <a16:creationId xmlns:a16="http://schemas.microsoft.com/office/drawing/2014/main" id="{5331E5C9-2726-42EF-8E96-373AF3A5E3C1}"/>
              </a:ext>
            </a:extLst>
          </p:cNvPr>
          <p:cNvSpPr>
            <a:spLocks noGrp="1"/>
          </p:cNvSpPr>
          <p:nvPr>
            <p:ph idx="1"/>
          </p:nvPr>
        </p:nvSpPr>
        <p:spPr>
          <a:xfrm>
            <a:off x="152400" y="762000"/>
            <a:ext cx="8839200" cy="5715000"/>
          </a:xfrm>
        </p:spPr>
        <p:txBody>
          <a:bodyPr/>
          <a:lstStyle/>
          <a:p>
            <a:r>
              <a:rPr lang="en-US" b="1" dirty="0"/>
              <a:t>Subsurface scattering</a:t>
            </a:r>
            <a:r>
              <a:rPr lang="en-US" dirty="0"/>
              <a:t> is a mechanism of light transport in which light that penetrates the surface of a translucent object, is scattered by interacting with the material, and exits the surface at a different point.</a:t>
            </a:r>
          </a:p>
          <a:p>
            <a:r>
              <a:rPr lang="en-US" dirty="0"/>
              <a:t>One point of entry, multiple exit points.</a:t>
            </a:r>
          </a:p>
          <a:p>
            <a:endParaRPr lang="en-US" b="1" dirty="0"/>
          </a:p>
        </p:txBody>
      </p:sp>
      <p:sp>
        <p:nvSpPr>
          <p:cNvPr id="2" name="Title 1"/>
          <p:cNvSpPr>
            <a:spLocks noGrp="1"/>
          </p:cNvSpPr>
          <p:nvPr>
            <p:ph type="title"/>
          </p:nvPr>
        </p:nvSpPr>
        <p:spPr/>
        <p:txBody>
          <a:bodyPr>
            <a:normAutofit/>
          </a:bodyPr>
          <a:lstStyle/>
          <a:p>
            <a:r>
              <a:rPr lang="en-US" dirty="0"/>
              <a:t>BRDF limitations</a:t>
            </a:r>
          </a:p>
        </p:txBody>
      </p:sp>
      <p:pic>
        <p:nvPicPr>
          <p:cNvPr id="75778" name="Picture 2" descr="http://www.atlsemi.com/ver3/products/tech/cinefx08.jpg"/>
          <p:cNvPicPr>
            <a:picLocks noChangeAspect="1" noChangeArrowheads="1"/>
          </p:cNvPicPr>
          <p:nvPr/>
        </p:nvPicPr>
        <p:blipFill>
          <a:blip r:embed="rId2" cstate="print"/>
          <a:srcRect/>
          <a:stretch>
            <a:fillRect/>
          </a:stretch>
        </p:blipFill>
        <p:spPr bwMode="auto">
          <a:xfrm>
            <a:off x="5181600" y="3048000"/>
            <a:ext cx="3733800" cy="3733800"/>
          </a:xfrm>
          <a:prstGeom prst="rect">
            <a:avLst/>
          </a:prstGeom>
          <a:noFill/>
        </p:spPr>
      </p:pic>
    </p:spTree>
    <p:extLst>
      <p:ext uri="{BB962C8B-B14F-4D97-AF65-F5344CB8AC3E}">
        <p14:creationId xmlns:p14="http://schemas.microsoft.com/office/powerpoint/2010/main" val="6855230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20A13B-B0BB-4D92-85E1-0AC8CAF20744}"/>
              </a:ext>
            </a:extLst>
          </p:cNvPr>
          <p:cNvSpPr>
            <a:spLocks noGrp="1"/>
          </p:cNvSpPr>
          <p:nvPr>
            <p:ph type="title"/>
          </p:nvPr>
        </p:nvSpPr>
        <p:spPr/>
        <p:txBody>
          <a:bodyPr/>
          <a:lstStyle/>
          <a:p>
            <a:r>
              <a:rPr lang="en-US" dirty="0"/>
              <a:t>Wave- particle duality</a:t>
            </a:r>
          </a:p>
        </p:txBody>
      </p:sp>
      <p:sp>
        <p:nvSpPr>
          <p:cNvPr id="3" name="Content Placeholder 2">
            <a:extLst>
              <a:ext uri="{FF2B5EF4-FFF2-40B4-BE49-F238E27FC236}">
                <a16:creationId xmlns:a16="http://schemas.microsoft.com/office/drawing/2014/main" id="{96BECD41-7475-4AB4-89E2-4A19066F9F6B}"/>
              </a:ext>
            </a:extLst>
          </p:cNvPr>
          <p:cNvSpPr>
            <a:spLocks noGrp="1"/>
          </p:cNvSpPr>
          <p:nvPr>
            <p:ph idx="1"/>
          </p:nvPr>
        </p:nvSpPr>
        <p:spPr/>
        <p:txBody>
          <a:bodyPr/>
          <a:lstStyle/>
          <a:p>
            <a:r>
              <a:rPr lang="en-US" b="1" dirty="0"/>
              <a:t>Wave–particle duality</a:t>
            </a:r>
            <a:r>
              <a:rPr lang="en-US" dirty="0"/>
              <a:t> is the concept in quantum mechanics that every particle or quantum entity (such as light) may be described as either a particle or a wave. [Wikipedia] </a:t>
            </a:r>
          </a:p>
          <a:p>
            <a:r>
              <a:rPr lang="en-US" dirty="0"/>
              <a:t>Refraction is an electromagnetic wave characteristic.</a:t>
            </a:r>
          </a:p>
          <a:p>
            <a:r>
              <a:rPr lang="en-US" dirty="0"/>
              <a:t>Subsurface scattering is a particle characteristic. </a:t>
            </a:r>
          </a:p>
        </p:txBody>
      </p:sp>
    </p:spTree>
    <p:extLst>
      <p:ext uri="{BB962C8B-B14F-4D97-AF65-F5344CB8AC3E}">
        <p14:creationId xmlns:p14="http://schemas.microsoft.com/office/powerpoint/2010/main" val="29227519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Contents</a:t>
            </a:r>
          </a:p>
        </p:txBody>
      </p:sp>
      <p:sp>
        <p:nvSpPr>
          <p:cNvPr id="3" name="Content Placeholder 2"/>
          <p:cNvSpPr>
            <a:spLocks noGrp="1"/>
          </p:cNvSpPr>
          <p:nvPr>
            <p:ph idx="1"/>
          </p:nvPr>
        </p:nvSpPr>
        <p:spPr/>
        <p:txBody>
          <a:bodyPr/>
          <a:lstStyle/>
          <a:p>
            <a:r>
              <a:rPr lang="en-US" dirty="0"/>
              <a:t>BRDF</a:t>
            </a:r>
          </a:p>
          <a:p>
            <a:r>
              <a:rPr lang="en-US" b="1" dirty="0"/>
              <a:t>Pinhole camera</a:t>
            </a:r>
          </a:p>
          <a:p>
            <a:r>
              <a:rPr lang="en-US" dirty="0"/>
              <a:t>Digital camera</a:t>
            </a:r>
          </a:p>
          <a:p>
            <a:r>
              <a:rPr lang="en-US" dirty="0"/>
              <a:t>The human eye</a:t>
            </a:r>
          </a:p>
          <a:p>
            <a:endParaRPr lang="en-US" dirty="0"/>
          </a:p>
          <a:p>
            <a:endParaRPr lang="en-US" dirty="0"/>
          </a:p>
        </p:txBody>
      </p:sp>
    </p:spTree>
    <p:extLst>
      <p:ext uri="{BB962C8B-B14F-4D97-AF65-F5344CB8AC3E}">
        <p14:creationId xmlns:p14="http://schemas.microsoft.com/office/powerpoint/2010/main" val="6320258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7" name="Shape 667"/>
          <p:cNvSpPr>
            <a:spLocks noGrp="1"/>
          </p:cNvSpPr>
          <p:nvPr>
            <p:ph type="title"/>
          </p:nvPr>
        </p:nvSpPr>
        <p:spPr>
          <a:prstGeom prst="rect">
            <a:avLst/>
          </a:prstGeom>
        </p:spPr>
        <p:txBody>
          <a:bodyPr>
            <a:normAutofit/>
          </a:bodyPr>
          <a:lstStyle/>
          <a:p>
            <a:r>
              <a:rPr lang="en-US" dirty="0"/>
              <a:t>Pinhole imaging</a:t>
            </a:r>
            <a:endParaRPr dirty="0"/>
          </a:p>
        </p:txBody>
      </p:sp>
      <p:sp>
        <p:nvSpPr>
          <p:cNvPr id="5" name="Content Placeholder 4">
            <a:extLst>
              <a:ext uri="{FF2B5EF4-FFF2-40B4-BE49-F238E27FC236}">
                <a16:creationId xmlns:a16="http://schemas.microsoft.com/office/drawing/2014/main" id="{6B25ED5D-2F86-43CF-9E44-0C259685F0AC}"/>
              </a:ext>
            </a:extLst>
          </p:cNvPr>
          <p:cNvSpPr>
            <a:spLocks noGrp="1"/>
          </p:cNvSpPr>
          <p:nvPr>
            <p:ph idx="1"/>
          </p:nvPr>
        </p:nvSpPr>
        <p:spPr/>
        <p:txBody>
          <a:bodyPr/>
          <a:lstStyle/>
          <a:p>
            <a:r>
              <a:rPr lang="en-US" dirty="0">
                <a:highlight>
                  <a:srgbClr val="FFFF00"/>
                </a:highlight>
              </a:rPr>
              <a:t>What would an image taken like this look like?</a:t>
            </a:r>
          </a:p>
          <a:p>
            <a:endParaRPr lang="en-US" dirty="0"/>
          </a:p>
        </p:txBody>
      </p:sp>
      <p:sp>
        <p:nvSpPr>
          <p:cNvPr id="7" name="Put a photosensor in front of object">
            <a:extLst>
              <a:ext uri="{FF2B5EF4-FFF2-40B4-BE49-F238E27FC236}">
                <a16:creationId xmlns:a16="http://schemas.microsoft.com/office/drawing/2014/main" id="{6BD7A775-6425-4AAF-A035-9E36AF2C9143}"/>
              </a:ext>
            </a:extLst>
          </p:cNvPr>
          <p:cNvSpPr txBox="1"/>
          <p:nvPr/>
        </p:nvSpPr>
        <p:spPr>
          <a:xfrm>
            <a:off x="7582471" y="3410626"/>
            <a:ext cx="1561529" cy="331100"/>
          </a:xfrm>
          <a:prstGeom prst="rect">
            <a:avLst/>
          </a:prstGeom>
          <a:ln w="12700">
            <a:miter lim="400000"/>
          </a:ln>
          <a:extLst>
            <a:ext uri="{C572A759-6A51-4108-AA02-DFA0A04FC94B}">
              <ma14:wrappingTextBoxFlag xmlns="" xmlns:ma14="http://schemas.microsoft.com/office/mac/drawingml/2011/main" val="1"/>
            </a:ext>
          </a:extLst>
        </p:spPr>
        <p:txBody>
          <a:bodyPr wrap="square" lIns="26789" tIns="26789" rIns="26789" bIns="26789" anchor="ctr">
            <a:spAutoFit/>
          </a:bodyPr>
          <a:lstStyle/>
          <a:p>
            <a:pPr algn="ctr"/>
            <a:r>
              <a:rPr lang="en-US" dirty="0">
                <a:latin typeface="+mj-lt"/>
              </a:rPr>
              <a:t>digital sensor</a:t>
            </a:r>
            <a:endParaRPr dirty="0">
              <a:latin typeface="+mj-lt"/>
            </a:endParaRPr>
          </a:p>
        </p:txBody>
      </p:sp>
      <p:grpSp>
        <p:nvGrpSpPr>
          <p:cNvPr id="33" name="Group 32">
            <a:extLst>
              <a:ext uri="{FF2B5EF4-FFF2-40B4-BE49-F238E27FC236}">
                <a16:creationId xmlns:a16="http://schemas.microsoft.com/office/drawing/2014/main" id="{80F0D6D7-8A17-4E8C-A0C2-E17513D472D1}"/>
              </a:ext>
            </a:extLst>
          </p:cNvPr>
          <p:cNvGrpSpPr/>
          <p:nvPr/>
        </p:nvGrpSpPr>
        <p:grpSpPr>
          <a:xfrm>
            <a:off x="7513891" y="2204575"/>
            <a:ext cx="68580" cy="2743200"/>
            <a:chOff x="8293100" y="2546350"/>
            <a:chExt cx="127000" cy="3429000"/>
          </a:xfrm>
          <a:solidFill>
            <a:schemeClr val="bg1">
              <a:lumMod val="65000"/>
            </a:schemeClr>
          </a:solidFill>
        </p:grpSpPr>
        <p:sp>
          <p:nvSpPr>
            <p:cNvPr id="2" name="Rectangle 1">
              <a:extLst>
                <a:ext uri="{FF2B5EF4-FFF2-40B4-BE49-F238E27FC236}">
                  <a16:creationId xmlns:a16="http://schemas.microsoft.com/office/drawing/2014/main" id="{4C33087D-CBA0-40DB-9EE5-857DCD1FB65A}"/>
                </a:ext>
              </a:extLst>
            </p:cNvPr>
            <p:cNvSpPr/>
            <p:nvPr/>
          </p:nvSpPr>
          <p:spPr>
            <a:xfrm>
              <a:off x="8293100" y="2546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 name="Rectangle 7">
              <a:extLst>
                <a:ext uri="{FF2B5EF4-FFF2-40B4-BE49-F238E27FC236}">
                  <a16:creationId xmlns:a16="http://schemas.microsoft.com/office/drawing/2014/main" id="{CA0B7002-7449-4295-ADC0-E3536AB273FC}"/>
                </a:ext>
              </a:extLst>
            </p:cNvPr>
            <p:cNvSpPr/>
            <p:nvPr/>
          </p:nvSpPr>
          <p:spPr>
            <a:xfrm>
              <a:off x="8293100" y="2673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 name="Rectangle 8">
              <a:extLst>
                <a:ext uri="{FF2B5EF4-FFF2-40B4-BE49-F238E27FC236}">
                  <a16:creationId xmlns:a16="http://schemas.microsoft.com/office/drawing/2014/main" id="{56ACE346-2B5F-430B-A10B-3D7682509C85}"/>
                </a:ext>
              </a:extLst>
            </p:cNvPr>
            <p:cNvSpPr/>
            <p:nvPr/>
          </p:nvSpPr>
          <p:spPr>
            <a:xfrm>
              <a:off x="8293100" y="2800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 name="Rectangle 9">
              <a:extLst>
                <a:ext uri="{FF2B5EF4-FFF2-40B4-BE49-F238E27FC236}">
                  <a16:creationId xmlns:a16="http://schemas.microsoft.com/office/drawing/2014/main" id="{E2D13187-4E61-4A87-8BE8-99B7DDD6467C}"/>
                </a:ext>
              </a:extLst>
            </p:cNvPr>
            <p:cNvSpPr/>
            <p:nvPr/>
          </p:nvSpPr>
          <p:spPr>
            <a:xfrm>
              <a:off x="8293100" y="2927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 name="Rectangle 10">
              <a:extLst>
                <a:ext uri="{FF2B5EF4-FFF2-40B4-BE49-F238E27FC236}">
                  <a16:creationId xmlns:a16="http://schemas.microsoft.com/office/drawing/2014/main" id="{87039805-5F25-449F-AC7F-192B777E5E80}"/>
                </a:ext>
              </a:extLst>
            </p:cNvPr>
            <p:cNvSpPr/>
            <p:nvPr/>
          </p:nvSpPr>
          <p:spPr>
            <a:xfrm>
              <a:off x="8293100" y="305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 name="Rectangle 11">
              <a:extLst>
                <a:ext uri="{FF2B5EF4-FFF2-40B4-BE49-F238E27FC236}">
                  <a16:creationId xmlns:a16="http://schemas.microsoft.com/office/drawing/2014/main" id="{E6F35456-E8BD-4133-9FD5-0EDCEC4F6BEC}"/>
                </a:ext>
              </a:extLst>
            </p:cNvPr>
            <p:cNvSpPr/>
            <p:nvPr/>
          </p:nvSpPr>
          <p:spPr>
            <a:xfrm>
              <a:off x="8293100" y="318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3" name="Group 2">
              <a:extLst>
                <a:ext uri="{FF2B5EF4-FFF2-40B4-BE49-F238E27FC236}">
                  <a16:creationId xmlns:a16="http://schemas.microsoft.com/office/drawing/2014/main" id="{2EF5D422-1638-40BC-8757-9445E8E923E4}"/>
                </a:ext>
              </a:extLst>
            </p:cNvPr>
            <p:cNvGrpSpPr/>
            <p:nvPr/>
          </p:nvGrpSpPr>
          <p:grpSpPr>
            <a:xfrm>
              <a:off x="8293100" y="3308350"/>
              <a:ext cx="127000" cy="762000"/>
              <a:chOff x="8445500" y="2698750"/>
              <a:chExt cx="127000" cy="762000"/>
            </a:xfrm>
            <a:grpFill/>
          </p:grpSpPr>
          <p:sp>
            <p:nvSpPr>
              <p:cNvPr id="13" name="Rectangle 12">
                <a:extLst>
                  <a:ext uri="{FF2B5EF4-FFF2-40B4-BE49-F238E27FC236}">
                    <a16:creationId xmlns:a16="http://schemas.microsoft.com/office/drawing/2014/main" id="{5B6F53E3-938B-4F5C-A058-4C6B293A9F9A}"/>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 name="Rectangle 13">
                <a:extLst>
                  <a:ext uri="{FF2B5EF4-FFF2-40B4-BE49-F238E27FC236}">
                    <a16:creationId xmlns:a16="http://schemas.microsoft.com/office/drawing/2014/main" id="{F868D104-623F-4D5B-8252-015A08A28C3E}"/>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 name="Rectangle 14">
                <a:extLst>
                  <a:ext uri="{FF2B5EF4-FFF2-40B4-BE49-F238E27FC236}">
                    <a16:creationId xmlns:a16="http://schemas.microsoft.com/office/drawing/2014/main" id="{452460C8-766E-4A13-9129-EAEC94A3A9F4}"/>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 name="Rectangle 15">
                <a:extLst>
                  <a:ext uri="{FF2B5EF4-FFF2-40B4-BE49-F238E27FC236}">
                    <a16:creationId xmlns:a16="http://schemas.microsoft.com/office/drawing/2014/main" id="{CC796450-37E0-4794-94EC-16CC75C21C13}"/>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 name="Rectangle 16">
                <a:extLst>
                  <a:ext uri="{FF2B5EF4-FFF2-40B4-BE49-F238E27FC236}">
                    <a16:creationId xmlns:a16="http://schemas.microsoft.com/office/drawing/2014/main" id="{E8411A98-6B40-44B8-BF17-1B6F0398261E}"/>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 name="Rectangle 17">
                <a:extLst>
                  <a:ext uri="{FF2B5EF4-FFF2-40B4-BE49-F238E27FC236}">
                    <a16:creationId xmlns:a16="http://schemas.microsoft.com/office/drawing/2014/main" id="{98DCF0DA-8CB7-4961-AC91-284B783B4271}"/>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19" name="Group 18">
              <a:extLst>
                <a:ext uri="{FF2B5EF4-FFF2-40B4-BE49-F238E27FC236}">
                  <a16:creationId xmlns:a16="http://schemas.microsoft.com/office/drawing/2014/main" id="{BBBDFBE5-7DD8-47DE-8F65-11B1A0B3BA53}"/>
                </a:ext>
              </a:extLst>
            </p:cNvPr>
            <p:cNvGrpSpPr/>
            <p:nvPr/>
          </p:nvGrpSpPr>
          <p:grpSpPr>
            <a:xfrm>
              <a:off x="8293100" y="4070350"/>
              <a:ext cx="127000" cy="1524000"/>
              <a:chOff x="8445500" y="2698750"/>
              <a:chExt cx="127000" cy="1524000"/>
            </a:xfrm>
            <a:grpFill/>
          </p:grpSpPr>
          <p:sp>
            <p:nvSpPr>
              <p:cNvPr id="20" name="Rectangle 19">
                <a:extLst>
                  <a:ext uri="{FF2B5EF4-FFF2-40B4-BE49-F238E27FC236}">
                    <a16:creationId xmlns:a16="http://schemas.microsoft.com/office/drawing/2014/main" id="{A2DC40BB-15C2-4E33-98BF-0B7CED7F767D}"/>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1" name="Rectangle 20">
                <a:extLst>
                  <a:ext uri="{FF2B5EF4-FFF2-40B4-BE49-F238E27FC236}">
                    <a16:creationId xmlns:a16="http://schemas.microsoft.com/office/drawing/2014/main" id="{6F5C00CC-43AD-47DD-A2F4-B0AA670E496A}"/>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2" name="Rectangle 21">
                <a:extLst>
                  <a:ext uri="{FF2B5EF4-FFF2-40B4-BE49-F238E27FC236}">
                    <a16:creationId xmlns:a16="http://schemas.microsoft.com/office/drawing/2014/main" id="{9ADCBA29-43F5-4DC1-BE88-ED05458B41F8}"/>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3" name="Rectangle 22">
                <a:extLst>
                  <a:ext uri="{FF2B5EF4-FFF2-40B4-BE49-F238E27FC236}">
                    <a16:creationId xmlns:a16="http://schemas.microsoft.com/office/drawing/2014/main" id="{F1DEA7F8-A6E6-456E-B9F9-2E648AC12242}"/>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4" name="Rectangle 23">
                <a:extLst>
                  <a:ext uri="{FF2B5EF4-FFF2-40B4-BE49-F238E27FC236}">
                    <a16:creationId xmlns:a16="http://schemas.microsoft.com/office/drawing/2014/main" id="{1818EDD7-3F7A-4F5E-968E-4D37D640BF5B}"/>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5" name="Rectangle 24">
                <a:extLst>
                  <a:ext uri="{FF2B5EF4-FFF2-40B4-BE49-F238E27FC236}">
                    <a16:creationId xmlns:a16="http://schemas.microsoft.com/office/drawing/2014/main" id="{FA2ADDF2-23A5-4BDF-A2AE-BADD3D4E1DA5}"/>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26" name="Group 25">
                <a:extLst>
                  <a:ext uri="{FF2B5EF4-FFF2-40B4-BE49-F238E27FC236}">
                    <a16:creationId xmlns:a16="http://schemas.microsoft.com/office/drawing/2014/main" id="{A853C918-1E12-4213-9895-85B3EF112BD9}"/>
                  </a:ext>
                </a:extLst>
              </p:cNvPr>
              <p:cNvGrpSpPr/>
              <p:nvPr/>
            </p:nvGrpSpPr>
            <p:grpSpPr>
              <a:xfrm>
                <a:off x="8445500" y="3460750"/>
                <a:ext cx="127000" cy="762000"/>
                <a:chOff x="8445500" y="2698750"/>
                <a:chExt cx="127000" cy="762000"/>
              </a:xfrm>
              <a:grpFill/>
            </p:grpSpPr>
            <p:sp>
              <p:nvSpPr>
                <p:cNvPr id="27" name="Rectangle 26">
                  <a:extLst>
                    <a:ext uri="{FF2B5EF4-FFF2-40B4-BE49-F238E27FC236}">
                      <a16:creationId xmlns:a16="http://schemas.microsoft.com/office/drawing/2014/main" id="{203C9DA6-2C0F-4E87-9B31-1C04D42D639A}"/>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8" name="Rectangle 27">
                  <a:extLst>
                    <a:ext uri="{FF2B5EF4-FFF2-40B4-BE49-F238E27FC236}">
                      <a16:creationId xmlns:a16="http://schemas.microsoft.com/office/drawing/2014/main" id="{CF94F99A-B625-47A1-93F5-0C52FE8B0AD9}"/>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9" name="Rectangle 28">
                  <a:extLst>
                    <a:ext uri="{FF2B5EF4-FFF2-40B4-BE49-F238E27FC236}">
                      <a16:creationId xmlns:a16="http://schemas.microsoft.com/office/drawing/2014/main" id="{B9584D3E-E6EF-4313-8326-911AD2833D84}"/>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0" name="Rectangle 29">
                  <a:extLst>
                    <a:ext uri="{FF2B5EF4-FFF2-40B4-BE49-F238E27FC236}">
                      <a16:creationId xmlns:a16="http://schemas.microsoft.com/office/drawing/2014/main" id="{1E037E0F-D1AC-4783-842C-699AD3EC05D8}"/>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1" name="Rectangle 30">
                  <a:extLst>
                    <a:ext uri="{FF2B5EF4-FFF2-40B4-BE49-F238E27FC236}">
                      <a16:creationId xmlns:a16="http://schemas.microsoft.com/office/drawing/2014/main" id="{92D73084-36A9-42CF-8A7C-B8493B15F218}"/>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2" name="Rectangle 31">
                  <a:extLst>
                    <a:ext uri="{FF2B5EF4-FFF2-40B4-BE49-F238E27FC236}">
                      <a16:creationId xmlns:a16="http://schemas.microsoft.com/office/drawing/2014/main" id="{84C0CE64-D254-4719-86F7-D120645435A4}"/>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sp>
          <p:nvSpPr>
            <p:cNvPr id="34" name="Rectangle 33">
              <a:extLst>
                <a:ext uri="{FF2B5EF4-FFF2-40B4-BE49-F238E27FC236}">
                  <a16:creationId xmlns:a16="http://schemas.microsoft.com/office/drawing/2014/main" id="{BA9C877A-8DE5-4470-AAFF-1C3405494701}"/>
                </a:ext>
              </a:extLst>
            </p:cNvPr>
            <p:cNvSpPr/>
            <p:nvPr/>
          </p:nvSpPr>
          <p:spPr>
            <a:xfrm>
              <a:off x="8293100" y="559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5" name="Rectangle 34">
              <a:extLst>
                <a:ext uri="{FF2B5EF4-FFF2-40B4-BE49-F238E27FC236}">
                  <a16:creationId xmlns:a16="http://schemas.microsoft.com/office/drawing/2014/main" id="{B647B900-D8EC-4242-A637-E087446A6986}"/>
                </a:ext>
              </a:extLst>
            </p:cNvPr>
            <p:cNvSpPr/>
            <p:nvPr/>
          </p:nvSpPr>
          <p:spPr>
            <a:xfrm>
              <a:off x="8293100" y="572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6" name="Rectangle 35">
              <a:extLst>
                <a:ext uri="{FF2B5EF4-FFF2-40B4-BE49-F238E27FC236}">
                  <a16:creationId xmlns:a16="http://schemas.microsoft.com/office/drawing/2014/main" id="{1D3810F8-D739-46C3-B42D-A04BEFAC4A98}"/>
                </a:ext>
              </a:extLst>
            </p:cNvPr>
            <p:cNvSpPr/>
            <p:nvPr/>
          </p:nvSpPr>
          <p:spPr>
            <a:xfrm>
              <a:off x="8293100" y="5848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pic>
        <p:nvPicPr>
          <p:cNvPr id="37" name="pasted-image.tif" descr="pasted-image.tif">
            <a:extLst>
              <a:ext uri="{FF2B5EF4-FFF2-40B4-BE49-F238E27FC236}">
                <a16:creationId xmlns:a16="http://schemas.microsoft.com/office/drawing/2014/main" id="{18838C6D-BD45-4EE9-9A41-34CDCF65EE24}"/>
              </a:ext>
            </a:extLst>
          </p:cNvPr>
          <p:cNvPicPr>
            <a:picLocks noChangeAspect="1"/>
          </p:cNvPicPr>
          <p:nvPr/>
        </p:nvPicPr>
        <p:blipFill>
          <a:blip r:embed="rId2"/>
          <a:stretch>
            <a:fillRect/>
          </a:stretch>
        </p:blipFill>
        <p:spPr>
          <a:xfrm>
            <a:off x="1561530" y="2206576"/>
            <a:ext cx="2390579" cy="2741950"/>
          </a:xfrm>
          <a:prstGeom prst="rect">
            <a:avLst/>
          </a:prstGeom>
          <a:ln w="12700">
            <a:miter lim="400000"/>
          </a:ln>
        </p:spPr>
      </p:pic>
      <p:sp>
        <p:nvSpPr>
          <p:cNvPr id="38" name="Put a photosensor in front of object">
            <a:extLst>
              <a:ext uri="{FF2B5EF4-FFF2-40B4-BE49-F238E27FC236}">
                <a16:creationId xmlns:a16="http://schemas.microsoft.com/office/drawing/2014/main" id="{993FA7F9-BACA-42F7-9A6C-2886BDD43ADD}"/>
              </a:ext>
            </a:extLst>
          </p:cNvPr>
          <p:cNvSpPr txBox="1"/>
          <p:nvPr/>
        </p:nvSpPr>
        <p:spPr>
          <a:xfrm>
            <a:off x="1" y="3272126"/>
            <a:ext cx="1561529" cy="608099"/>
          </a:xfrm>
          <a:prstGeom prst="rect">
            <a:avLst/>
          </a:prstGeom>
          <a:ln w="12700">
            <a:miter lim="400000"/>
          </a:ln>
          <a:extLst>
            <a:ext uri="{C572A759-6A51-4108-AA02-DFA0A04FC94B}">
              <ma14:wrappingTextBoxFlag xmlns="" xmlns:ma14="http://schemas.microsoft.com/office/mac/drawingml/2011/main" val="1"/>
            </a:ext>
          </a:extLst>
        </p:spPr>
        <p:txBody>
          <a:bodyPr wrap="square" lIns="26789" tIns="26789" rIns="26789" bIns="26789" anchor="ctr">
            <a:spAutoFit/>
          </a:bodyPr>
          <a:lstStyle/>
          <a:p>
            <a:pPr algn="ctr"/>
            <a:r>
              <a:rPr lang="en-US" dirty="0">
                <a:latin typeface="+mj-lt"/>
              </a:rPr>
              <a:t>real-world object</a:t>
            </a:r>
            <a:endParaRPr dirty="0">
              <a:latin typeface="+mj-lt"/>
            </a:endParaRPr>
          </a:p>
        </p:txBody>
      </p:sp>
      <p:grpSp>
        <p:nvGrpSpPr>
          <p:cNvPr id="71" name="Group 70">
            <a:extLst>
              <a:ext uri="{FF2B5EF4-FFF2-40B4-BE49-F238E27FC236}">
                <a16:creationId xmlns:a16="http://schemas.microsoft.com/office/drawing/2014/main" id="{8242820D-E05A-4AE6-BA76-19A70E775A7E}"/>
              </a:ext>
            </a:extLst>
          </p:cNvPr>
          <p:cNvGrpSpPr/>
          <p:nvPr/>
        </p:nvGrpSpPr>
        <p:grpSpPr>
          <a:xfrm>
            <a:off x="5140258" y="2204575"/>
            <a:ext cx="68580" cy="2743200"/>
            <a:chOff x="8293100" y="2546350"/>
            <a:chExt cx="127000" cy="3429000"/>
          </a:xfrm>
          <a:solidFill>
            <a:schemeClr val="tx1"/>
          </a:solidFill>
        </p:grpSpPr>
        <p:sp>
          <p:nvSpPr>
            <p:cNvPr id="72" name="Rectangle 71">
              <a:extLst>
                <a:ext uri="{FF2B5EF4-FFF2-40B4-BE49-F238E27FC236}">
                  <a16:creationId xmlns:a16="http://schemas.microsoft.com/office/drawing/2014/main" id="{C1D2A83C-D047-4663-8348-2D1CA26E6F81}"/>
                </a:ext>
              </a:extLst>
            </p:cNvPr>
            <p:cNvSpPr/>
            <p:nvPr/>
          </p:nvSpPr>
          <p:spPr>
            <a:xfrm>
              <a:off x="8293100" y="2546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3" name="Rectangle 72">
              <a:extLst>
                <a:ext uri="{FF2B5EF4-FFF2-40B4-BE49-F238E27FC236}">
                  <a16:creationId xmlns:a16="http://schemas.microsoft.com/office/drawing/2014/main" id="{0F2BC279-6BCA-47DE-BD12-320515110B9E}"/>
                </a:ext>
              </a:extLst>
            </p:cNvPr>
            <p:cNvSpPr/>
            <p:nvPr/>
          </p:nvSpPr>
          <p:spPr>
            <a:xfrm>
              <a:off x="8293100" y="2673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4" name="Rectangle 73">
              <a:extLst>
                <a:ext uri="{FF2B5EF4-FFF2-40B4-BE49-F238E27FC236}">
                  <a16:creationId xmlns:a16="http://schemas.microsoft.com/office/drawing/2014/main" id="{C2CA5900-B45D-486F-B7A5-C5D4C0FB4A6E}"/>
                </a:ext>
              </a:extLst>
            </p:cNvPr>
            <p:cNvSpPr/>
            <p:nvPr/>
          </p:nvSpPr>
          <p:spPr>
            <a:xfrm>
              <a:off x="8293100" y="2800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5" name="Rectangle 74">
              <a:extLst>
                <a:ext uri="{FF2B5EF4-FFF2-40B4-BE49-F238E27FC236}">
                  <a16:creationId xmlns:a16="http://schemas.microsoft.com/office/drawing/2014/main" id="{C2B73A0E-D15D-4232-8FE5-E43A1AA7B040}"/>
                </a:ext>
              </a:extLst>
            </p:cNvPr>
            <p:cNvSpPr/>
            <p:nvPr/>
          </p:nvSpPr>
          <p:spPr>
            <a:xfrm>
              <a:off x="8293100" y="2927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6" name="Rectangle 75">
              <a:extLst>
                <a:ext uri="{FF2B5EF4-FFF2-40B4-BE49-F238E27FC236}">
                  <a16:creationId xmlns:a16="http://schemas.microsoft.com/office/drawing/2014/main" id="{0BADD96A-47FA-4B37-B43D-A993FE3FC47E}"/>
                </a:ext>
              </a:extLst>
            </p:cNvPr>
            <p:cNvSpPr/>
            <p:nvPr/>
          </p:nvSpPr>
          <p:spPr>
            <a:xfrm>
              <a:off x="8293100" y="305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7" name="Rectangle 76">
              <a:extLst>
                <a:ext uri="{FF2B5EF4-FFF2-40B4-BE49-F238E27FC236}">
                  <a16:creationId xmlns:a16="http://schemas.microsoft.com/office/drawing/2014/main" id="{0200C975-78D1-438D-8693-A9509D42385B}"/>
                </a:ext>
              </a:extLst>
            </p:cNvPr>
            <p:cNvSpPr/>
            <p:nvPr/>
          </p:nvSpPr>
          <p:spPr>
            <a:xfrm>
              <a:off x="8293100" y="318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78" name="Group 77">
              <a:extLst>
                <a:ext uri="{FF2B5EF4-FFF2-40B4-BE49-F238E27FC236}">
                  <a16:creationId xmlns:a16="http://schemas.microsoft.com/office/drawing/2014/main" id="{0A271C3C-C93B-475D-89E1-99921A7481BE}"/>
                </a:ext>
              </a:extLst>
            </p:cNvPr>
            <p:cNvGrpSpPr/>
            <p:nvPr/>
          </p:nvGrpSpPr>
          <p:grpSpPr>
            <a:xfrm>
              <a:off x="8293100" y="3308350"/>
              <a:ext cx="127000" cy="762000"/>
              <a:chOff x="8445500" y="2698750"/>
              <a:chExt cx="127000" cy="762000"/>
            </a:xfrm>
            <a:grpFill/>
          </p:grpSpPr>
          <p:sp>
            <p:nvSpPr>
              <p:cNvPr id="95" name="Rectangle 94">
                <a:extLst>
                  <a:ext uri="{FF2B5EF4-FFF2-40B4-BE49-F238E27FC236}">
                    <a16:creationId xmlns:a16="http://schemas.microsoft.com/office/drawing/2014/main" id="{26D7D1E7-86B9-45AC-A795-03C90C07EFE3}"/>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6" name="Rectangle 95">
                <a:extLst>
                  <a:ext uri="{FF2B5EF4-FFF2-40B4-BE49-F238E27FC236}">
                    <a16:creationId xmlns:a16="http://schemas.microsoft.com/office/drawing/2014/main" id="{A8455393-F0AC-4F02-BE47-03636CB7282E}"/>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7" name="Rectangle 96">
                <a:extLst>
                  <a:ext uri="{FF2B5EF4-FFF2-40B4-BE49-F238E27FC236}">
                    <a16:creationId xmlns:a16="http://schemas.microsoft.com/office/drawing/2014/main" id="{BE808607-F6FB-483D-8649-9A23A60A5CE2}"/>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8" name="Rectangle 97">
                <a:extLst>
                  <a:ext uri="{FF2B5EF4-FFF2-40B4-BE49-F238E27FC236}">
                    <a16:creationId xmlns:a16="http://schemas.microsoft.com/office/drawing/2014/main" id="{F31E77C3-2DF2-4168-8316-76FD46EB3D42}"/>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9" name="Rectangle 98">
                <a:extLst>
                  <a:ext uri="{FF2B5EF4-FFF2-40B4-BE49-F238E27FC236}">
                    <a16:creationId xmlns:a16="http://schemas.microsoft.com/office/drawing/2014/main" id="{C49CAFAB-8FEB-4D8A-8217-0068096128B1}"/>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0" name="Rectangle 99">
                <a:extLst>
                  <a:ext uri="{FF2B5EF4-FFF2-40B4-BE49-F238E27FC236}">
                    <a16:creationId xmlns:a16="http://schemas.microsoft.com/office/drawing/2014/main" id="{0E0F7C5C-053B-4888-85A8-AA08D7223B05}"/>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79" name="Group 78">
              <a:extLst>
                <a:ext uri="{FF2B5EF4-FFF2-40B4-BE49-F238E27FC236}">
                  <a16:creationId xmlns:a16="http://schemas.microsoft.com/office/drawing/2014/main" id="{DDD58897-4579-4345-BB6C-9375EB2B36B8}"/>
                </a:ext>
              </a:extLst>
            </p:cNvPr>
            <p:cNvGrpSpPr/>
            <p:nvPr/>
          </p:nvGrpSpPr>
          <p:grpSpPr>
            <a:xfrm>
              <a:off x="8293100" y="4070350"/>
              <a:ext cx="127000" cy="1524000"/>
              <a:chOff x="8445500" y="2698750"/>
              <a:chExt cx="127000" cy="1524000"/>
            </a:xfrm>
            <a:grpFill/>
          </p:grpSpPr>
          <p:sp>
            <p:nvSpPr>
              <p:cNvPr id="83" name="Rectangle 82">
                <a:extLst>
                  <a:ext uri="{FF2B5EF4-FFF2-40B4-BE49-F238E27FC236}">
                    <a16:creationId xmlns:a16="http://schemas.microsoft.com/office/drawing/2014/main" id="{8DA1F5FF-FD82-4437-AD67-1B523795021D}"/>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4" name="Rectangle 83">
                <a:extLst>
                  <a:ext uri="{FF2B5EF4-FFF2-40B4-BE49-F238E27FC236}">
                    <a16:creationId xmlns:a16="http://schemas.microsoft.com/office/drawing/2014/main" id="{D6A59804-9CAF-4ED4-9C73-DBE11EE29BD1}"/>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5" name="Rectangle 84">
                <a:extLst>
                  <a:ext uri="{FF2B5EF4-FFF2-40B4-BE49-F238E27FC236}">
                    <a16:creationId xmlns:a16="http://schemas.microsoft.com/office/drawing/2014/main" id="{B1B0983A-9CFE-4D7F-B142-2DBBAAC790CC}"/>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6" name="Rectangle 85">
                <a:extLst>
                  <a:ext uri="{FF2B5EF4-FFF2-40B4-BE49-F238E27FC236}">
                    <a16:creationId xmlns:a16="http://schemas.microsoft.com/office/drawing/2014/main" id="{DCBA98B6-6401-4749-824A-CF0A0243C207}"/>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7" name="Rectangle 86">
                <a:extLst>
                  <a:ext uri="{FF2B5EF4-FFF2-40B4-BE49-F238E27FC236}">
                    <a16:creationId xmlns:a16="http://schemas.microsoft.com/office/drawing/2014/main" id="{62218A28-1A4A-4F1C-8D0F-F8E28A4F25D2}"/>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88" name="Group 87">
                <a:extLst>
                  <a:ext uri="{FF2B5EF4-FFF2-40B4-BE49-F238E27FC236}">
                    <a16:creationId xmlns:a16="http://schemas.microsoft.com/office/drawing/2014/main" id="{D9890BE0-B9AD-477E-ACAC-90D75228D297}"/>
                  </a:ext>
                </a:extLst>
              </p:cNvPr>
              <p:cNvGrpSpPr/>
              <p:nvPr/>
            </p:nvGrpSpPr>
            <p:grpSpPr>
              <a:xfrm>
                <a:off x="8445500" y="3460750"/>
                <a:ext cx="127000" cy="762000"/>
                <a:chOff x="8445500" y="2698750"/>
                <a:chExt cx="127000" cy="762000"/>
              </a:xfrm>
              <a:grpFill/>
            </p:grpSpPr>
            <p:sp>
              <p:nvSpPr>
                <p:cNvPr id="89" name="Rectangle 88">
                  <a:extLst>
                    <a:ext uri="{FF2B5EF4-FFF2-40B4-BE49-F238E27FC236}">
                      <a16:creationId xmlns:a16="http://schemas.microsoft.com/office/drawing/2014/main" id="{AA0693D5-507C-4662-8046-7756F3CC3741}"/>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0" name="Rectangle 89">
                  <a:extLst>
                    <a:ext uri="{FF2B5EF4-FFF2-40B4-BE49-F238E27FC236}">
                      <a16:creationId xmlns:a16="http://schemas.microsoft.com/office/drawing/2014/main" id="{820115E0-CA3B-4A0E-99EA-8B4F4F676115}"/>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1" name="Rectangle 90">
                  <a:extLst>
                    <a:ext uri="{FF2B5EF4-FFF2-40B4-BE49-F238E27FC236}">
                      <a16:creationId xmlns:a16="http://schemas.microsoft.com/office/drawing/2014/main" id="{6CD5C064-3AF3-4B84-A397-27CDB56383FC}"/>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2" name="Rectangle 91">
                  <a:extLst>
                    <a:ext uri="{FF2B5EF4-FFF2-40B4-BE49-F238E27FC236}">
                      <a16:creationId xmlns:a16="http://schemas.microsoft.com/office/drawing/2014/main" id="{BC7535AF-15BF-4B71-88E9-1AF357446BE9}"/>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3" name="Rectangle 92">
                  <a:extLst>
                    <a:ext uri="{FF2B5EF4-FFF2-40B4-BE49-F238E27FC236}">
                      <a16:creationId xmlns:a16="http://schemas.microsoft.com/office/drawing/2014/main" id="{C2372DCD-6317-4D6D-8186-3118B177237B}"/>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4" name="Rectangle 93">
                  <a:extLst>
                    <a:ext uri="{FF2B5EF4-FFF2-40B4-BE49-F238E27FC236}">
                      <a16:creationId xmlns:a16="http://schemas.microsoft.com/office/drawing/2014/main" id="{6AD1A7AE-66B3-406E-9427-F705E50B41D4}"/>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sp>
          <p:nvSpPr>
            <p:cNvPr id="80" name="Rectangle 79">
              <a:extLst>
                <a:ext uri="{FF2B5EF4-FFF2-40B4-BE49-F238E27FC236}">
                  <a16:creationId xmlns:a16="http://schemas.microsoft.com/office/drawing/2014/main" id="{B8297399-84A5-4084-8314-201FDDE46447}"/>
                </a:ext>
              </a:extLst>
            </p:cNvPr>
            <p:cNvSpPr/>
            <p:nvPr/>
          </p:nvSpPr>
          <p:spPr>
            <a:xfrm>
              <a:off x="8293100" y="559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1" name="Rectangle 80">
              <a:extLst>
                <a:ext uri="{FF2B5EF4-FFF2-40B4-BE49-F238E27FC236}">
                  <a16:creationId xmlns:a16="http://schemas.microsoft.com/office/drawing/2014/main" id="{722CFF14-1BDA-4753-B2DA-7EC18931D4E0}"/>
                </a:ext>
              </a:extLst>
            </p:cNvPr>
            <p:cNvSpPr/>
            <p:nvPr/>
          </p:nvSpPr>
          <p:spPr>
            <a:xfrm>
              <a:off x="8293100" y="572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2" name="Rectangle 81">
              <a:extLst>
                <a:ext uri="{FF2B5EF4-FFF2-40B4-BE49-F238E27FC236}">
                  <a16:creationId xmlns:a16="http://schemas.microsoft.com/office/drawing/2014/main" id="{7197AF63-569A-4ED7-AE79-3A2D462FFD79}"/>
                </a:ext>
              </a:extLst>
            </p:cNvPr>
            <p:cNvSpPr/>
            <p:nvPr/>
          </p:nvSpPr>
          <p:spPr>
            <a:xfrm>
              <a:off x="8293100" y="5848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101" name="Put a photosensor in front of object">
            <a:extLst>
              <a:ext uri="{FF2B5EF4-FFF2-40B4-BE49-F238E27FC236}">
                <a16:creationId xmlns:a16="http://schemas.microsoft.com/office/drawing/2014/main" id="{22BA6D8D-0609-42AF-B73B-B4429678923B}"/>
              </a:ext>
            </a:extLst>
          </p:cNvPr>
          <p:cNvSpPr txBox="1"/>
          <p:nvPr/>
        </p:nvSpPr>
        <p:spPr>
          <a:xfrm>
            <a:off x="4137702" y="1782586"/>
            <a:ext cx="2073692" cy="331100"/>
          </a:xfrm>
          <a:prstGeom prst="rect">
            <a:avLst/>
          </a:prstGeom>
          <a:ln w="12700">
            <a:miter lim="400000"/>
          </a:ln>
          <a:extLst>
            <a:ext uri="{C572A759-6A51-4108-AA02-DFA0A04FC94B}">
              <ma14:wrappingTextBoxFlag xmlns="" xmlns:ma14="http://schemas.microsoft.com/office/mac/drawingml/2011/main" val="1"/>
            </a:ext>
          </a:extLst>
        </p:spPr>
        <p:txBody>
          <a:bodyPr wrap="square" lIns="26789" tIns="26789" rIns="26789" bIns="26789" anchor="ctr">
            <a:spAutoFit/>
          </a:bodyPr>
          <a:lstStyle/>
          <a:p>
            <a:pPr algn="ctr"/>
            <a:r>
              <a:rPr lang="en-US" dirty="0">
                <a:latin typeface="+mj-lt"/>
              </a:rPr>
              <a:t>barrier (diaphragm)</a:t>
            </a:r>
            <a:endParaRPr dirty="0">
              <a:latin typeface="+mj-lt"/>
            </a:endParaRPr>
          </a:p>
        </p:txBody>
      </p:sp>
      <p:sp>
        <p:nvSpPr>
          <p:cNvPr id="102" name="Put a photosensor in front of object">
            <a:extLst>
              <a:ext uri="{FF2B5EF4-FFF2-40B4-BE49-F238E27FC236}">
                <a16:creationId xmlns:a16="http://schemas.microsoft.com/office/drawing/2014/main" id="{299CA299-6E5C-4373-94F9-17A4E5E85449}"/>
              </a:ext>
            </a:extLst>
          </p:cNvPr>
          <p:cNvSpPr txBox="1"/>
          <p:nvPr/>
        </p:nvSpPr>
        <p:spPr>
          <a:xfrm>
            <a:off x="5070346" y="2603931"/>
            <a:ext cx="1561529" cy="608099"/>
          </a:xfrm>
          <a:prstGeom prst="rect">
            <a:avLst/>
          </a:prstGeom>
          <a:ln w="12700">
            <a:miter lim="400000"/>
          </a:ln>
          <a:extLst>
            <a:ext uri="{C572A759-6A51-4108-AA02-DFA0A04FC94B}">
              <ma14:wrappingTextBoxFlag xmlns="" xmlns:ma14="http://schemas.microsoft.com/office/mac/drawingml/2011/main" val="1"/>
            </a:ext>
          </a:extLst>
        </p:spPr>
        <p:txBody>
          <a:bodyPr wrap="square" lIns="26789" tIns="26789" rIns="26789" bIns="26789" anchor="ctr">
            <a:spAutoFit/>
          </a:bodyPr>
          <a:lstStyle/>
          <a:p>
            <a:pPr algn="ctr"/>
            <a:r>
              <a:rPr lang="en-US" dirty="0">
                <a:latin typeface="+mj-lt"/>
              </a:rPr>
              <a:t>pinhole (aperture)</a:t>
            </a:r>
            <a:endParaRPr dirty="0">
              <a:latin typeface="+mj-lt"/>
            </a:endParaRPr>
          </a:p>
        </p:txBody>
      </p:sp>
      <p:cxnSp>
        <p:nvCxnSpPr>
          <p:cNvPr id="6" name="Straight Arrow Connector 5">
            <a:extLst>
              <a:ext uri="{FF2B5EF4-FFF2-40B4-BE49-F238E27FC236}">
                <a16:creationId xmlns:a16="http://schemas.microsoft.com/office/drawing/2014/main" id="{92E4843F-8DA4-426B-B4F7-1DFC44731E12}"/>
              </a:ext>
            </a:extLst>
          </p:cNvPr>
          <p:cNvCxnSpPr>
            <a:cxnSpLocks/>
          </p:cNvCxnSpPr>
          <p:nvPr/>
        </p:nvCxnSpPr>
        <p:spPr>
          <a:xfrm flipH="1">
            <a:off x="5277418" y="3271375"/>
            <a:ext cx="337472" cy="303587"/>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06" name="Put a photosensor in front of object">
            <a:extLst>
              <a:ext uri="{FF2B5EF4-FFF2-40B4-BE49-F238E27FC236}">
                <a16:creationId xmlns:a16="http://schemas.microsoft.com/office/drawing/2014/main" id="{8A8E1164-F8EF-41CC-B302-9A75E119ECB8}"/>
              </a:ext>
            </a:extLst>
          </p:cNvPr>
          <p:cNvSpPr txBox="1"/>
          <p:nvPr/>
        </p:nvSpPr>
        <p:spPr>
          <a:xfrm>
            <a:off x="4544925" y="5303680"/>
            <a:ext cx="54166" cy="331100"/>
          </a:xfrm>
          <a:prstGeom prst="rect">
            <a:avLst/>
          </a:prstGeom>
          <a:ln w="12700">
            <a:miter lim="400000"/>
          </a:ln>
          <a:extLst>
            <a:ext uri="{C572A759-6A51-4108-AA02-DFA0A04FC94B}">
              <ma14:wrappingTextBoxFlag xmlns="" xmlns:ma14="http://schemas.microsoft.com/office/mac/drawingml/2011/main" val="1"/>
            </a:ext>
          </a:extLst>
        </p:spPr>
        <p:txBody>
          <a:bodyPr wrap="none" lIns="26789" tIns="26789" rIns="26789" bIns="26789" anchor="ctr">
            <a:spAutoFit/>
          </a:bodyPr>
          <a:lstStyle/>
          <a:p>
            <a:pPr algn="ctr"/>
            <a:endParaRPr dirty="0">
              <a:latin typeface="+mj-lt"/>
            </a:endParaRPr>
          </a:p>
        </p:txBody>
      </p:sp>
    </p:spTree>
    <p:extLst>
      <p:ext uri="{BB962C8B-B14F-4D97-AF65-F5344CB8AC3E}">
        <p14:creationId xmlns:p14="http://schemas.microsoft.com/office/powerpoint/2010/main" val="19081141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7" name="Shape 667"/>
          <p:cNvSpPr>
            <a:spLocks noGrp="1"/>
          </p:cNvSpPr>
          <p:nvPr>
            <p:ph type="title"/>
          </p:nvPr>
        </p:nvSpPr>
        <p:spPr>
          <a:prstGeom prst="rect">
            <a:avLst/>
          </a:prstGeom>
        </p:spPr>
        <p:txBody>
          <a:bodyPr/>
          <a:lstStyle/>
          <a:p>
            <a:pPr algn="ctr"/>
            <a:r>
              <a:rPr lang="en-US" dirty="0"/>
              <a:t>Pinhole imaging</a:t>
            </a:r>
            <a:endParaRPr dirty="0"/>
          </a:p>
        </p:txBody>
      </p:sp>
      <p:sp>
        <p:nvSpPr>
          <p:cNvPr id="5" name="Content Placeholder 4">
            <a:extLst>
              <a:ext uri="{FF2B5EF4-FFF2-40B4-BE49-F238E27FC236}">
                <a16:creationId xmlns:a16="http://schemas.microsoft.com/office/drawing/2014/main" id="{23BFD4CE-D0E8-4BF4-80B9-13EE72CBC6E8}"/>
              </a:ext>
            </a:extLst>
          </p:cNvPr>
          <p:cNvSpPr>
            <a:spLocks noGrp="1"/>
          </p:cNvSpPr>
          <p:nvPr>
            <p:ph idx="1"/>
          </p:nvPr>
        </p:nvSpPr>
        <p:spPr/>
        <p:txBody>
          <a:bodyPr/>
          <a:lstStyle/>
          <a:p>
            <a:endParaRPr lang="en-US"/>
          </a:p>
        </p:txBody>
      </p:sp>
      <p:sp>
        <p:nvSpPr>
          <p:cNvPr id="7" name="Put a photosensor in front of object">
            <a:extLst>
              <a:ext uri="{FF2B5EF4-FFF2-40B4-BE49-F238E27FC236}">
                <a16:creationId xmlns:a16="http://schemas.microsoft.com/office/drawing/2014/main" id="{6BD7A775-6425-4AAF-A035-9E36AF2C9143}"/>
              </a:ext>
            </a:extLst>
          </p:cNvPr>
          <p:cNvSpPr txBox="1"/>
          <p:nvPr/>
        </p:nvSpPr>
        <p:spPr>
          <a:xfrm>
            <a:off x="7582471" y="3410626"/>
            <a:ext cx="1561529" cy="331100"/>
          </a:xfrm>
          <a:prstGeom prst="rect">
            <a:avLst/>
          </a:prstGeom>
          <a:ln w="12700">
            <a:miter lim="400000"/>
          </a:ln>
          <a:extLst>
            <a:ext uri="{C572A759-6A51-4108-AA02-DFA0A04FC94B}">
              <ma14:wrappingTextBoxFlag xmlns="" xmlns:ma14="http://schemas.microsoft.com/office/mac/drawingml/2011/main" val="1"/>
            </a:ext>
          </a:extLst>
        </p:spPr>
        <p:txBody>
          <a:bodyPr wrap="square" lIns="26789" tIns="26789" rIns="26789" bIns="26789" anchor="ctr">
            <a:spAutoFit/>
          </a:bodyPr>
          <a:lstStyle/>
          <a:p>
            <a:pPr algn="ctr"/>
            <a:r>
              <a:rPr lang="en-US" dirty="0">
                <a:latin typeface="+mj-lt"/>
              </a:rPr>
              <a:t>digital sensor</a:t>
            </a:r>
            <a:endParaRPr dirty="0">
              <a:latin typeface="+mj-lt"/>
            </a:endParaRPr>
          </a:p>
        </p:txBody>
      </p:sp>
      <p:pic>
        <p:nvPicPr>
          <p:cNvPr id="37" name="pasted-image.tif" descr="pasted-image.tif">
            <a:extLst>
              <a:ext uri="{FF2B5EF4-FFF2-40B4-BE49-F238E27FC236}">
                <a16:creationId xmlns:a16="http://schemas.microsoft.com/office/drawing/2014/main" id="{18838C6D-BD45-4EE9-9A41-34CDCF65EE24}"/>
              </a:ext>
            </a:extLst>
          </p:cNvPr>
          <p:cNvPicPr>
            <a:picLocks noChangeAspect="1"/>
          </p:cNvPicPr>
          <p:nvPr/>
        </p:nvPicPr>
        <p:blipFill>
          <a:blip r:embed="rId2"/>
          <a:stretch>
            <a:fillRect/>
          </a:stretch>
        </p:blipFill>
        <p:spPr>
          <a:xfrm>
            <a:off x="1561530" y="2206576"/>
            <a:ext cx="2390579" cy="2741950"/>
          </a:xfrm>
          <a:prstGeom prst="rect">
            <a:avLst/>
          </a:prstGeom>
          <a:ln w="12700">
            <a:miter lim="400000"/>
          </a:ln>
        </p:spPr>
      </p:pic>
      <p:sp>
        <p:nvSpPr>
          <p:cNvPr id="38" name="Put a photosensor in front of object">
            <a:extLst>
              <a:ext uri="{FF2B5EF4-FFF2-40B4-BE49-F238E27FC236}">
                <a16:creationId xmlns:a16="http://schemas.microsoft.com/office/drawing/2014/main" id="{993FA7F9-BACA-42F7-9A6C-2886BDD43ADD}"/>
              </a:ext>
            </a:extLst>
          </p:cNvPr>
          <p:cNvSpPr txBox="1"/>
          <p:nvPr/>
        </p:nvSpPr>
        <p:spPr>
          <a:xfrm>
            <a:off x="1" y="3272126"/>
            <a:ext cx="1561529" cy="608099"/>
          </a:xfrm>
          <a:prstGeom prst="rect">
            <a:avLst/>
          </a:prstGeom>
          <a:ln w="12700">
            <a:miter lim="400000"/>
          </a:ln>
          <a:extLst>
            <a:ext uri="{C572A759-6A51-4108-AA02-DFA0A04FC94B}">
              <ma14:wrappingTextBoxFlag xmlns="" xmlns:ma14="http://schemas.microsoft.com/office/mac/drawingml/2011/main" val="1"/>
            </a:ext>
          </a:extLst>
        </p:spPr>
        <p:txBody>
          <a:bodyPr wrap="square" lIns="26789" tIns="26789" rIns="26789" bIns="26789" anchor="ctr">
            <a:spAutoFit/>
          </a:bodyPr>
          <a:lstStyle/>
          <a:p>
            <a:pPr algn="ctr"/>
            <a:r>
              <a:rPr lang="en-US" dirty="0">
                <a:latin typeface="+mj-lt"/>
              </a:rPr>
              <a:t>real-world object</a:t>
            </a:r>
            <a:endParaRPr dirty="0">
              <a:latin typeface="+mj-lt"/>
            </a:endParaRPr>
          </a:p>
        </p:txBody>
      </p:sp>
      <p:sp>
        <p:nvSpPr>
          <p:cNvPr id="41" name="Line">
            <a:extLst>
              <a:ext uri="{FF2B5EF4-FFF2-40B4-BE49-F238E27FC236}">
                <a16:creationId xmlns:a16="http://schemas.microsoft.com/office/drawing/2014/main" id="{C744AD0E-03C6-4AA7-AFAE-81935D26D41C}"/>
              </a:ext>
            </a:extLst>
          </p:cNvPr>
          <p:cNvSpPr/>
          <p:nvPr/>
        </p:nvSpPr>
        <p:spPr>
          <a:xfrm>
            <a:off x="2886075" y="2264116"/>
            <a:ext cx="4627816" cy="2633201"/>
          </a:xfrm>
          <a:prstGeom prst="line">
            <a:avLst/>
          </a:prstGeom>
          <a:ln w="38100">
            <a:solidFill>
              <a:schemeClr val="accent6">
                <a:lumMod val="75000"/>
              </a:schemeClr>
            </a:solidFill>
            <a:miter lim="400000"/>
          </a:ln>
        </p:spPr>
        <p:txBody>
          <a:bodyPr lIns="26789" tIns="26789" rIns="26789" bIns="26789" anchor="ctr"/>
          <a:lstStyle/>
          <a:p>
            <a:pPr>
              <a:defRPr sz="2400"/>
            </a:pPr>
            <a:endParaRPr sz="1265"/>
          </a:p>
        </p:txBody>
      </p:sp>
      <p:sp>
        <p:nvSpPr>
          <p:cNvPr id="42" name="Line">
            <a:extLst>
              <a:ext uri="{FF2B5EF4-FFF2-40B4-BE49-F238E27FC236}">
                <a16:creationId xmlns:a16="http://schemas.microsoft.com/office/drawing/2014/main" id="{70A7DFFB-B098-46D1-A0B2-8EC5DAE7527E}"/>
              </a:ext>
            </a:extLst>
          </p:cNvPr>
          <p:cNvSpPr/>
          <p:nvPr/>
        </p:nvSpPr>
        <p:spPr>
          <a:xfrm>
            <a:off x="2886075" y="2257785"/>
            <a:ext cx="4627815" cy="2333981"/>
          </a:xfrm>
          <a:prstGeom prst="line">
            <a:avLst/>
          </a:prstGeom>
          <a:ln w="38100">
            <a:solidFill>
              <a:schemeClr val="accent6">
                <a:lumMod val="75000"/>
                <a:alpha val="10000"/>
              </a:schemeClr>
            </a:solidFill>
            <a:miter lim="400000"/>
          </a:ln>
        </p:spPr>
        <p:txBody>
          <a:bodyPr lIns="26789" tIns="26789" rIns="26789" bIns="26789" anchor="ctr"/>
          <a:lstStyle/>
          <a:p>
            <a:pPr>
              <a:defRPr sz="2400"/>
            </a:pPr>
            <a:endParaRPr sz="1265"/>
          </a:p>
        </p:txBody>
      </p:sp>
      <p:sp>
        <p:nvSpPr>
          <p:cNvPr id="43" name="Line">
            <a:extLst>
              <a:ext uri="{FF2B5EF4-FFF2-40B4-BE49-F238E27FC236}">
                <a16:creationId xmlns:a16="http://schemas.microsoft.com/office/drawing/2014/main" id="{1E295630-6DF1-48DA-A7D5-D3DF1E1A1580}"/>
              </a:ext>
            </a:extLst>
          </p:cNvPr>
          <p:cNvSpPr/>
          <p:nvPr/>
        </p:nvSpPr>
        <p:spPr>
          <a:xfrm>
            <a:off x="2886075" y="2257784"/>
            <a:ext cx="4627815" cy="2029181"/>
          </a:xfrm>
          <a:prstGeom prst="line">
            <a:avLst/>
          </a:prstGeom>
          <a:ln w="38100">
            <a:solidFill>
              <a:schemeClr val="accent6">
                <a:lumMod val="75000"/>
                <a:alpha val="10000"/>
              </a:schemeClr>
            </a:solidFill>
            <a:miter lim="400000"/>
          </a:ln>
        </p:spPr>
        <p:txBody>
          <a:bodyPr lIns="26789" tIns="26789" rIns="26789" bIns="26789" anchor="ctr"/>
          <a:lstStyle/>
          <a:p>
            <a:pPr>
              <a:defRPr sz="2400"/>
            </a:pPr>
            <a:endParaRPr sz="1265"/>
          </a:p>
        </p:txBody>
      </p:sp>
      <p:sp>
        <p:nvSpPr>
          <p:cNvPr id="44" name="Line">
            <a:extLst>
              <a:ext uri="{FF2B5EF4-FFF2-40B4-BE49-F238E27FC236}">
                <a16:creationId xmlns:a16="http://schemas.microsoft.com/office/drawing/2014/main" id="{FD31D8D0-CBF7-4A94-8AED-292943FF60D2}"/>
              </a:ext>
            </a:extLst>
          </p:cNvPr>
          <p:cNvSpPr/>
          <p:nvPr/>
        </p:nvSpPr>
        <p:spPr>
          <a:xfrm>
            <a:off x="2886075" y="2257783"/>
            <a:ext cx="4627815" cy="1751379"/>
          </a:xfrm>
          <a:prstGeom prst="line">
            <a:avLst/>
          </a:prstGeom>
          <a:ln w="38100">
            <a:solidFill>
              <a:schemeClr val="accent6">
                <a:lumMod val="75000"/>
                <a:alpha val="10000"/>
              </a:schemeClr>
            </a:solidFill>
            <a:miter lim="400000"/>
          </a:ln>
        </p:spPr>
        <p:txBody>
          <a:bodyPr lIns="26789" tIns="26789" rIns="26789" bIns="26789" anchor="ctr"/>
          <a:lstStyle/>
          <a:p>
            <a:pPr>
              <a:defRPr sz="2400"/>
            </a:pPr>
            <a:endParaRPr sz="1265"/>
          </a:p>
        </p:txBody>
      </p:sp>
      <p:sp>
        <p:nvSpPr>
          <p:cNvPr id="45" name="Line">
            <a:extLst>
              <a:ext uri="{FF2B5EF4-FFF2-40B4-BE49-F238E27FC236}">
                <a16:creationId xmlns:a16="http://schemas.microsoft.com/office/drawing/2014/main" id="{C259629C-5F39-4000-9336-250E14F263E1}"/>
              </a:ext>
            </a:extLst>
          </p:cNvPr>
          <p:cNvSpPr/>
          <p:nvPr/>
        </p:nvSpPr>
        <p:spPr>
          <a:xfrm>
            <a:off x="2886075" y="2257782"/>
            <a:ext cx="4627815" cy="1432082"/>
          </a:xfrm>
          <a:prstGeom prst="line">
            <a:avLst/>
          </a:prstGeom>
          <a:ln w="38100">
            <a:solidFill>
              <a:schemeClr val="accent6">
                <a:lumMod val="75000"/>
                <a:alpha val="10000"/>
              </a:schemeClr>
            </a:solidFill>
            <a:miter lim="400000"/>
          </a:ln>
        </p:spPr>
        <p:txBody>
          <a:bodyPr lIns="26789" tIns="26789" rIns="26789" bIns="26789" anchor="ctr"/>
          <a:lstStyle/>
          <a:p>
            <a:pPr>
              <a:defRPr sz="2400"/>
            </a:pPr>
            <a:endParaRPr sz="1265"/>
          </a:p>
        </p:txBody>
      </p:sp>
      <p:sp>
        <p:nvSpPr>
          <p:cNvPr id="46" name="Line">
            <a:extLst>
              <a:ext uri="{FF2B5EF4-FFF2-40B4-BE49-F238E27FC236}">
                <a16:creationId xmlns:a16="http://schemas.microsoft.com/office/drawing/2014/main" id="{AEA4CB23-0436-4C9D-9220-2A74BC95E42B}"/>
              </a:ext>
            </a:extLst>
          </p:cNvPr>
          <p:cNvSpPr/>
          <p:nvPr/>
        </p:nvSpPr>
        <p:spPr>
          <a:xfrm>
            <a:off x="2886075" y="2255034"/>
            <a:ext cx="4627815" cy="1127349"/>
          </a:xfrm>
          <a:prstGeom prst="line">
            <a:avLst/>
          </a:prstGeom>
          <a:ln w="38100">
            <a:solidFill>
              <a:schemeClr val="accent6">
                <a:lumMod val="75000"/>
                <a:alpha val="10000"/>
              </a:schemeClr>
            </a:solidFill>
            <a:miter lim="400000"/>
          </a:ln>
        </p:spPr>
        <p:txBody>
          <a:bodyPr lIns="26789" tIns="26789" rIns="26789" bIns="26789" anchor="ctr"/>
          <a:lstStyle/>
          <a:p>
            <a:pPr>
              <a:defRPr sz="2400"/>
            </a:pPr>
            <a:endParaRPr sz="1265"/>
          </a:p>
        </p:txBody>
      </p:sp>
      <p:sp>
        <p:nvSpPr>
          <p:cNvPr id="47" name="Line">
            <a:extLst>
              <a:ext uri="{FF2B5EF4-FFF2-40B4-BE49-F238E27FC236}">
                <a16:creationId xmlns:a16="http://schemas.microsoft.com/office/drawing/2014/main" id="{67BCD858-CDA7-4141-AA8A-9864904C104F}"/>
              </a:ext>
            </a:extLst>
          </p:cNvPr>
          <p:cNvSpPr/>
          <p:nvPr/>
        </p:nvSpPr>
        <p:spPr>
          <a:xfrm>
            <a:off x="2886075" y="2264115"/>
            <a:ext cx="4627815" cy="813468"/>
          </a:xfrm>
          <a:prstGeom prst="line">
            <a:avLst/>
          </a:prstGeom>
          <a:ln w="38100">
            <a:solidFill>
              <a:schemeClr val="accent6">
                <a:lumMod val="75000"/>
                <a:alpha val="10000"/>
              </a:schemeClr>
            </a:solidFill>
            <a:miter lim="400000"/>
          </a:ln>
        </p:spPr>
        <p:txBody>
          <a:bodyPr lIns="26789" tIns="26789" rIns="26789" bIns="26789" anchor="ctr"/>
          <a:lstStyle/>
          <a:p>
            <a:pPr>
              <a:defRPr sz="2400"/>
            </a:pPr>
            <a:endParaRPr sz="1265"/>
          </a:p>
        </p:txBody>
      </p:sp>
      <p:sp>
        <p:nvSpPr>
          <p:cNvPr id="48" name="Line">
            <a:extLst>
              <a:ext uri="{FF2B5EF4-FFF2-40B4-BE49-F238E27FC236}">
                <a16:creationId xmlns:a16="http://schemas.microsoft.com/office/drawing/2014/main" id="{17CD20D4-232C-4E61-8C9F-548B7E3EAD29}"/>
              </a:ext>
            </a:extLst>
          </p:cNvPr>
          <p:cNvSpPr/>
          <p:nvPr/>
        </p:nvSpPr>
        <p:spPr>
          <a:xfrm>
            <a:off x="2886075" y="2264114"/>
            <a:ext cx="4627816" cy="502191"/>
          </a:xfrm>
          <a:prstGeom prst="line">
            <a:avLst/>
          </a:prstGeom>
          <a:ln w="38100">
            <a:solidFill>
              <a:schemeClr val="accent6">
                <a:lumMod val="75000"/>
                <a:alpha val="10000"/>
              </a:schemeClr>
            </a:solidFill>
            <a:miter lim="400000"/>
          </a:ln>
        </p:spPr>
        <p:txBody>
          <a:bodyPr lIns="26789" tIns="26789" rIns="26789" bIns="26789" anchor="ctr"/>
          <a:lstStyle/>
          <a:p>
            <a:pPr>
              <a:defRPr sz="2400"/>
            </a:pPr>
            <a:endParaRPr sz="1265"/>
          </a:p>
        </p:txBody>
      </p:sp>
      <p:sp>
        <p:nvSpPr>
          <p:cNvPr id="49" name="Line">
            <a:extLst>
              <a:ext uri="{FF2B5EF4-FFF2-40B4-BE49-F238E27FC236}">
                <a16:creationId xmlns:a16="http://schemas.microsoft.com/office/drawing/2014/main" id="{BB74F33F-06C9-43CD-80FD-C8D3145DEBFD}"/>
              </a:ext>
            </a:extLst>
          </p:cNvPr>
          <p:cNvSpPr/>
          <p:nvPr/>
        </p:nvSpPr>
        <p:spPr>
          <a:xfrm>
            <a:off x="2886074" y="2264113"/>
            <a:ext cx="4627816" cy="212108"/>
          </a:xfrm>
          <a:prstGeom prst="line">
            <a:avLst/>
          </a:prstGeom>
          <a:ln w="38100">
            <a:solidFill>
              <a:schemeClr val="accent6">
                <a:lumMod val="75000"/>
                <a:alpha val="10000"/>
              </a:schemeClr>
            </a:solidFill>
            <a:miter lim="400000"/>
          </a:ln>
        </p:spPr>
        <p:txBody>
          <a:bodyPr lIns="26789" tIns="26789" rIns="26789" bIns="26789" anchor="ctr"/>
          <a:lstStyle/>
          <a:p>
            <a:pPr>
              <a:defRPr sz="2400"/>
            </a:pPr>
            <a:endParaRPr sz="1265"/>
          </a:p>
        </p:txBody>
      </p:sp>
      <p:sp>
        <p:nvSpPr>
          <p:cNvPr id="58" name="Line">
            <a:extLst>
              <a:ext uri="{FF2B5EF4-FFF2-40B4-BE49-F238E27FC236}">
                <a16:creationId xmlns:a16="http://schemas.microsoft.com/office/drawing/2014/main" id="{A9705979-1125-4107-A8AE-DCA4BE8122B1}"/>
              </a:ext>
            </a:extLst>
          </p:cNvPr>
          <p:cNvSpPr/>
          <p:nvPr/>
        </p:nvSpPr>
        <p:spPr>
          <a:xfrm>
            <a:off x="2886075" y="2264117"/>
            <a:ext cx="4627816" cy="0"/>
          </a:xfrm>
          <a:prstGeom prst="line">
            <a:avLst/>
          </a:prstGeom>
          <a:ln w="38100">
            <a:solidFill>
              <a:schemeClr val="accent6">
                <a:lumMod val="75000"/>
                <a:alpha val="10000"/>
              </a:schemeClr>
            </a:solidFill>
            <a:miter lim="400000"/>
          </a:ln>
        </p:spPr>
        <p:txBody>
          <a:bodyPr lIns="26789" tIns="26789" rIns="26789" bIns="26789" anchor="ctr"/>
          <a:lstStyle/>
          <a:p>
            <a:pPr>
              <a:defRPr sz="2400"/>
            </a:pPr>
            <a:endParaRPr sz="1265"/>
          </a:p>
        </p:txBody>
      </p:sp>
      <p:grpSp>
        <p:nvGrpSpPr>
          <p:cNvPr id="33" name="Group 32">
            <a:extLst>
              <a:ext uri="{FF2B5EF4-FFF2-40B4-BE49-F238E27FC236}">
                <a16:creationId xmlns:a16="http://schemas.microsoft.com/office/drawing/2014/main" id="{80F0D6D7-8A17-4E8C-A0C2-E17513D472D1}"/>
              </a:ext>
            </a:extLst>
          </p:cNvPr>
          <p:cNvGrpSpPr/>
          <p:nvPr/>
        </p:nvGrpSpPr>
        <p:grpSpPr>
          <a:xfrm>
            <a:off x="7513891" y="2204575"/>
            <a:ext cx="68580" cy="2743200"/>
            <a:chOff x="8293100" y="2546350"/>
            <a:chExt cx="127000" cy="3429000"/>
          </a:xfrm>
          <a:solidFill>
            <a:schemeClr val="bg1">
              <a:lumMod val="65000"/>
            </a:schemeClr>
          </a:solidFill>
        </p:grpSpPr>
        <p:sp>
          <p:nvSpPr>
            <p:cNvPr id="2" name="Rectangle 1">
              <a:extLst>
                <a:ext uri="{FF2B5EF4-FFF2-40B4-BE49-F238E27FC236}">
                  <a16:creationId xmlns:a16="http://schemas.microsoft.com/office/drawing/2014/main" id="{4C33087D-CBA0-40DB-9EE5-857DCD1FB65A}"/>
                </a:ext>
              </a:extLst>
            </p:cNvPr>
            <p:cNvSpPr/>
            <p:nvPr/>
          </p:nvSpPr>
          <p:spPr>
            <a:xfrm>
              <a:off x="8293100" y="2546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 name="Rectangle 7">
              <a:extLst>
                <a:ext uri="{FF2B5EF4-FFF2-40B4-BE49-F238E27FC236}">
                  <a16:creationId xmlns:a16="http://schemas.microsoft.com/office/drawing/2014/main" id="{CA0B7002-7449-4295-ADC0-E3536AB273FC}"/>
                </a:ext>
              </a:extLst>
            </p:cNvPr>
            <p:cNvSpPr/>
            <p:nvPr/>
          </p:nvSpPr>
          <p:spPr>
            <a:xfrm>
              <a:off x="8293100" y="2673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 name="Rectangle 8">
              <a:extLst>
                <a:ext uri="{FF2B5EF4-FFF2-40B4-BE49-F238E27FC236}">
                  <a16:creationId xmlns:a16="http://schemas.microsoft.com/office/drawing/2014/main" id="{56ACE346-2B5F-430B-A10B-3D7682509C85}"/>
                </a:ext>
              </a:extLst>
            </p:cNvPr>
            <p:cNvSpPr/>
            <p:nvPr/>
          </p:nvSpPr>
          <p:spPr>
            <a:xfrm>
              <a:off x="8293100" y="2800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 name="Rectangle 9">
              <a:extLst>
                <a:ext uri="{FF2B5EF4-FFF2-40B4-BE49-F238E27FC236}">
                  <a16:creationId xmlns:a16="http://schemas.microsoft.com/office/drawing/2014/main" id="{E2D13187-4E61-4A87-8BE8-99B7DDD6467C}"/>
                </a:ext>
              </a:extLst>
            </p:cNvPr>
            <p:cNvSpPr/>
            <p:nvPr/>
          </p:nvSpPr>
          <p:spPr>
            <a:xfrm>
              <a:off x="8293100" y="2927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 name="Rectangle 10">
              <a:extLst>
                <a:ext uri="{FF2B5EF4-FFF2-40B4-BE49-F238E27FC236}">
                  <a16:creationId xmlns:a16="http://schemas.microsoft.com/office/drawing/2014/main" id="{87039805-5F25-449F-AC7F-192B777E5E80}"/>
                </a:ext>
              </a:extLst>
            </p:cNvPr>
            <p:cNvSpPr/>
            <p:nvPr/>
          </p:nvSpPr>
          <p:spPr>
            <a:xfrm>
              <a:off x="8293100" y="305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 name="Rectangle 11">
              <a:extLst>
                <a:ext uri="{FF2B5EF4-FFF2-40B4-BE49-F238E27FC236}">
                  <a16:creationId xmlns:a16="http://schemas.microsoft.com/office/drawing/2014/main" id="{E6F35456-E8BD-4133-9FD5-0EDCEC4F6BEC}"/>
                </a:ext>
              </a:extLst>
            </p:cNvPr>
            <p:cNvSpPr/>
            <p:nvPr/>
          </p:nvSpPr>
          <p:spPr>
            <a:xfrm>
              <a:off x="8293100" y="318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3" name="Group 2">
              <a:extLst>
                <a:ext uri="{FF2B5EF4-FFF2-40B4-BE49-F238E27FC236}">
                  <a16:creationId xmlns:a16="http://schemas.microsoft.com/office/drawing/2014/main" id="{2EF5D422-1638-40BC-8757-9445E8E923E4}"/>
                </a:ext>
              </a:extLst>
            </p:cNvPr>
            <p:cNvGrpSpPr/>
            <p:nvPr/>
          </p:nvGrpSpPr>
          <p:grpSpPr>
            <a:xfrm>
              <a:off x="8293100" y="3308350"/>
              <a:ext cx="127000" cy="762000"/>
              <a:chOff x="8445500" y="2698750"/>
              <a:chExt cx="127000" cy="762000"/>
            </a:xfrm>
            <a:grpFill/>
          </p:grpSpPr>
          <p:sp>
            <p:nvSpPr>
              <p:cNvPr id="13" name="Rectangle 12">
                <a:extLst>
                  <a:ext uri="{FF2B5EF4-FFF2-40B4-BE49-F238E27FC236}">
                    <a16:creationId xmlns:a16="http://schemas.microsoft.com/office/drawing/2014/main" id="{5B6F53E3-938B-4F5C-A058-4C6B293A9F9A}"/>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 name="Rectangle 13">
                <a:extLst>
                  <a:ext uri="{FF2B5EF4-FFF2-40B4-BE49-F238E27FC236}">
                    <a16:creationId xmlns:a16="http://schemas.microsoft.com/office/drawing/2014/main" id="{F868D104-623F-4D5B-8252-015A08A28C3E}"/>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 name="Rectangle 14">
                <a:extLst>
                  <a:ext uri="{FF2B5EF4-FFF2-40B4-BE49-F238E27FC236}">
                    <a16:creationId xmlns:a16="http://schemas.microsoft.com/office/drawing/2014/main" id="{452460C8-766E-4A13-9129-EAEC94A3A9F4}"/>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 name="Rectangle 15">
                <a:extLst>
                  <a:ext uri="{FF2B5EF4-FFF2-40B4-BE49-F238E27FC236}">
                    <a16:creationId xmlns:a16="http://schemas.microsoft.com/office/drawing/2014/main" id="{CC796450-37E0-4794-94EC-16CC75C21C13}"/>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 name="Rectangle 16">
                <a:extLst>
                  <a:ext uri="{FF2B5EF4-FFF2-40B4-BE49-F238E27FC236}">
                    <a16:creationId xmlns:a16="http://schemas.microsoft.com/office/drawing/2014/main" id="{E8411A98-6B40-44B8-BF17-1B6F0398261E}"/>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 name="Rectangle 17">
                <a:extLst>
                  <a:ext uri="{FF2B5EF4-FFF2-40B4-BE49-F238E27FC236}">
                    <a16:creationId xmlns:a16="http://schemas.microsoft.com/office/drawing/2014/main" id="{98DCF0DA-8CB7-4961-AC91-284B783B4271}"/>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19" name="Group 18">
              <a:extLst>
                <a:ext uri="{FF2B5EF4-FFF2-40B4-BE49-F238E27FC236}">
                  <a16:creationId xmlns:a16="http://schemas.microsoft.com/office/drawing/2014/main" id="{BBBDFBE5-7DD8-47DE-8F65-11B1A0B3BA53}"/>
                </a:ext>
              </a:extLst>
            </p:cNvPr>
            <p:cNvGrpSpPr/>
            <p:nvPr/>
          </p:nvGrpSpPr>
          <p:grpSpPr>
            <a:xfrm>
              <a:off x="8293100" y="4070350"/>
              <a:ext cx="127000" cy="1524000"/>
              <a:chOff x="8445500" y="2698750"/>
              <a:chExt cx="127000" cy="1524000"/>
            </a:xfrm>
            <a:grpFill/>
          </p:grpSpPr>
          <p:sp>
            <p:nvSpPr>
              <p:cNvPr id="20" name="Rectangle 19">
                <a:extLst>
                  <a:ext uri="{FF2B5EF4-FFF2-40B4-BE49-F238E27FC236}">
                    <a16:creationId xmlns:a16="http://schemas.microsoft.com/office/drawing/2014/main" id="{A2DC40BB-15C2-4E33-98BF-0B7CED7F767D}"/>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1" name="Rectangle 20">
                <a:extLst>
                  <a:ext uri="{FF2B5EF4-FFF2-40B4-BE49-F238E27FC236}">
                    <a16:creationId xmlns:a16="http://schemas.microsoft.com/office/drawing/2014/main" id="{6F5C00CC-43AD-47DD-A2F4-B0AA670E496A}"/>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2" name="Rectangle 21">
                <a:extLst>
                  <a:ext uri="{FF2B5EF4-FFF2-40B4-BE49-F238E27FC236}">
                    <a16:creationId xmlns:a16="http://schemas.microsoft.com/office/drawing/2014/main" id="{9ADCBA29-43F5-4DC1-BE88-ED05458B41F8}"/>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3" name="Rectangle 22">
                <a:extLst>
                  <a:ext uri="{FF2B5EF4-FFF2-40B4-BE49-F238E27FC236}">
                    <a16:creationId xmlns:a16="http://schemas.microsoft.com/office/drawing/2014/main" id="{F1DEA7F8-A6E6-456E-B9F9-2E648AC12242}"/>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4" name="Rectangle 23">
                <a:extLst>
                  <a:ext uri="{FF2B5EF4-FFF2-40B4-BE49-F238E27FC236}">
                    <a16:creationId xmlns:a16="http://schemas.microsoft.com/office/drawing/2014/main" id="{1818EDD7-3F7A-4F5E-968E-4D37D640BF5B}"/>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5" name="Rectangle 24">
                <a:extLst>
                  <a:ext uri="{FF2B5EF4-FFF2-40B4-BE49-F238E27FC236}">
                    <a16:creationId xmlns:a16="http://schemas.microsoft.com/office/drawing/2014/main" id="{FA2ADDF2-23A5-4BDF-A2AE-BADD3D4E1DA5}"/>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26" name="Group 25">
                <a:extLst>
                  <a:ext uri="{FF2B5EF4-FFF2-40B4-BE49-F238E27FC236}">
                    <a16:creationId xmlns:a16="http://schemas.microsoft.com/office/drawing/2014/main" id="{A853C918-1E12-4213-9895-85B3EF112BD9}"/>
                  </a:ext>
                </a:extLst>
              </p:cNvPr>
              <p:cNvGrpSpPr/>
              <p:nvPr/>
            </p:nvGrpSpPr>
            <p:grpSpPr>
              <a:xfrm>
                <a:off x="8445500" y="3460750"/>
                <a:ext cx="127000" cy="762000"/>
                <a:chOff x="8445500" y="2698750"/>
                <a:chExt cx="127000" cy="762000"/>
              </a:xfrm>
              <a:grpFill/>
            </p:grpSpPr>
            <p:sp>
              <p:nvSpPr>
                <p:cNvPr id="27" name="Rectangle 26">
                  <a:extLst>
                    <a:ext uri="{FF2B5EF4-FFF2-40B4-BE49-F238E27FC236}">
                      <a16:creationId xmlns:a16="http://schemas.microsoft.com/office/drawing/2014/main" id="{203C9DA6-2C0F-4E87-9B31-1C04D42D639A}"/>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8" name="Rectangle 27">
                  <a:extLst>
                    <a:ext uri="{FF2B5EF4-FFF2-40B4-BE49-F238E27FC236}">
                      <a16:creationId xmlns:a16="http://schemas.microsoft.com/office/drawing/2014/main" id="{CF94F99A-B625-47A1-93F5-0C52FE8B0AD9}"/>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9" name="Rectangle 28">
                  <a:extLst>
                    <a:ext uri="{FF2B5EF4-FFF2-40B4-BE49-F238E27FC236}">
                      <a16:creationId xmlns:a16="http://schemas.microsoft.com/office/drawing/2014/main" id="{B9584D3E-E6EF-4313-8326-911AD2833D84}"/>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0" name="Rectangle 29">
                  <a:extLst>
                    <a:ext uri="{FF2B5EF4-FFF2-40B4-BE49-F238E27FC236}">
                      <a16:creationId xmlns:a16="http://schemas.microsoft.com/office/drawing/2014/main" id="{1E037E0F-D1AC-4783-842C-699AD3EC05D8}"/>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1" name="Rectangle 30">
                  <a:extLst>
                    <a:ext uri="{FF2B5EF4-FFF2-40B4-BE49-F238E27FC236}">
                      <a16:creationId xmlns:a16="http://schemas.microsoft.com/office/drawing/2014/main" id="{92D73084-36A9-42CF-8A7C-B8493B15F218}"/>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2" name="Rectangle 31">
                  <a:extLst>
                    <a:ext uri="{FF2B5EF4-FFF2-40B4-BE49-F238E27FC236}">
                      <a16:creationId xmlns:a16="http://schemas.microsoft.com/office/drawing/2014/main" id="{84C0CE64-D254-4719-86F7-D120645435A4}"/>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sp>
          <p:nvSpPr>
            <p:cNvPr id="34" name="Rectangle 33">
              <a:extLst>
                <a:ext uri="{FF2B5EF4-FFF2-40B4-BE49-F238E27FC236}">
                  <a16:creationId xmlns:a16="http://schemas.microsoft.com/office/drawing/2014/main" id="{BA9C877A-8DE5-4470-AAFF-1C3405494701}"/>
                </a:ext>
              </a:extLst>
            </p:cNvPr>
            <p:cNvSpPr/>
            <p:nvPr/>
          </p:nvSpPr>
          <p:spPr>
            <a:xfrm>
              <a:off x="8293100" y="559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5" name="Rectangle 34">
              <a:extLst>
                <a:ext uri="{FF2B5EF4-FFF2-40B4-BE49-F238E27FC236}">
                  <a16:creationId xmlns:a16="http://schemas.microsoft.com/office/drawing/2014/main" id="{B647B900-D8EC-4242-A637-E087446A6986}"/>
                </a:ext>
              </a:extLst>
            </p:cNvPr>
            <p:cNvSpPr/>
            <p:nvPr/>
          </p:nvSpPr>
          <p:spPr>
            <a:xfrm>
              <a:off x="8293100" y="572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6" name="Rectangle 35">
              <a:extLst>
                <a:ext uri="{FF2B5EF4-FFF2-40B4-BE49-F238E27FC236}">
                  <a16:creationId xmlns:a16="http://schemas.microsoft.com/office/drawing/2014/main" id="{1D3810F8-D739-46C3-B42D-A04BEFAC4A98}"/>
                </a:ext>
              </a:extLst>
            </p:cNvPr>
            <p:cNvSpPr/>
            <p:nvPr/>
          </p:nvSpPr>
          <p:spPr>
            <a:xfrm>
              <a:off x="8293100" y="5848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61" name="Group 60">
            <a:extLst>
              <a:ext uri="{FF2B5EF4-FFF2-40B4-BE49-F238E27FC236}">
                <a16:creationId xmlns:a16="http://schemas.microsoft.com/office/drawing/2014/main" id="{318CCFEE-9807-4691-B85B-F6B4DE77B8DD}"/>
              </a:ext>
            </a:extLst>
          </p:cNvPr>
          <p:cNvGrpSpPr/>
          <p:nvPr/>
        </p:nvGrpSpPr>
        <p:grpSpPr>
          <a:xfrm>
            <a:off x="5140258" y="2204575"/>
            <a:ext cx="68580" cy="2743200"/>
            <a:chOff x="8293100" y="2546350"/>
            <a:chExt cx="127000" cy="3429000"/>
          </a:xfrm>
          <a:solidFill>
            <a:schemeClr val="tx1"/>
          </a:solidFill>
        </p:grpSpPr>
        <p:sp>
          <p:nvSpPr>
            <p:cNvPr id="62" name="Rectangle 61">
              <a:extLst>
                <a:ext uri="{FF2B5EF4-FFF2-40B4-BE49-F238E27FC236}">
                  <a16:creationId xmlns:a16="http://schemas.microsoft.com/office/drawing/2014/main" id="{781DB8C5-95B1-431A-BCA8-ED75BE308ABA}"/>
                </a:ext>
              </a:extLst>
            </p:cNvPr>
            <p:cNvSpPr/>
            <p:nvPr/>
          </p:nvSpPr>
          <p:spPr>
            <a:xfrm>
              <a:off x="8293100" y="2546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3" name="Rectangle 62">
              <a:extLst>
                <a:ext uri="{FF2B5EF4-FFF2-40B4-BE49-F238E27FC236}">
                  <a16:creationId xmlns:a16="http://schemas.microsoft.com/office/drawing/2014/main" id="{73EFBCB9-940C-484B-A905-22501656118C}"/>
                </a:ext>
              </a:extLst>
            </p:cNvPr>
            <p:cNvSpPr/>
            <p:nvPr/>
          </p:nvSpPr>
          <p:spPr>
            <a:xfrm>
              <a:off x="8293100" y="2673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4" name="Rectangle 63">
              <a:extLst>
                <a:ext uri="{FF2B5EF4-FFF2-40B4-BE49-F238E27FC236}">
                  <a16:creationId xmlns:a16="http://schemas.microsoft.com/office/drawing/2014/main" id="{1FB6925F-E6DF-4FF7-8AD7-D7E45B2CE660}"/>
                </a:ext>
              </a:extLst>
            </p:cNvPr>
            <p:cNvSpPr/>
            <p:nvPr/>
          </p:nvSpPr>
          <p:spPr>
            <a:xfrm>
              <a:off x="8293100" y="2800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5" name="Rectangle 64">
              <a:extLst>
                <a:ext uri="{FF2B5EF4-FFF2-40B4-BE49-F238E27FC236}">
                  <a16:creationId xmlns:a16="http://schemas.microsoft.com/office/drawing/2014/main" id="{1D5365B2-2465-4EC1-A4E6-8CF35BD36F8B}"/>
                </a:ext>
              </a:extLst>
            </p:cNvPr>
            <p:cNvSpPr/>
            <p:nvPr/>
          </p:nvSpPr>
          <p:spPr>
            <a:xfrm>
              <a:off x="8293100" y="2927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6" name="Rectangle 65">
              <a:extLst>
                <a:ext uri="{FF2B5EF4-FFF2-40B4-BE49-F238E27FC236}">
                  <a16:creationId xmlns:a16="http://schemas.microsoft.com/office/drawing/2014/main" id="{0B91099C-EDEF-4934-BC2D-AA5C97C71A1C}"/>
                </a:ext>
              </a:extLst>
            </p:cNvPr>
            <p:cNvSpPr/>
            <p:nvPr/>
          </p:nvSpPr>
          <p:spPr>
            <a:xfrm>
              <a:off x="8293100" y="305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7" name="Rectangle 66">
              <a:extLst>
                <a:ext uri="{FF2B5EF4-FFF2-40B4-BE49-F238E27FC236}">
                  <a16:creationId xmlns:a16="http://schemas.microsoft.com/office/drawing/2014/main" id="{38F9958D-ACBE-4C02-8E47-BA725092839F}"/>
                </a:ext>
              </a:extLst>
            </p:cNvPr>
            <p:cNvSpPr/>
            <p:nvPr/>
          </p:nvSpPr>
          <p:spPr>
            <a:xfrm>
              <a:off x="8293100" y="318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68" name="Group 67">
              <a:extLst>
                <a:ext uri="{FF2B5EF4-FFF2-40B4-BE49-F238E27FC236}">
                  <a16:creationId xmlns:a16="http://schemas.microsoft.com/office/drawing/2014/main" id="{72B37333-E4A2-40E1-AB57-429E71254E21}"/>
                </a:ext>
              </a:extLst>
            </p:cNvPr>
            <p:cNvGrpSpPr/>
            <p:nvPr/>
          </p:nvGrpSpPr>
          <p:grpSpPr>
            <a:xfrm>
              <a:off x="8293100" y="3308350"/>
              <a:ext cx="127000" cy="762000"/>
              <a:chOff x="8445500" y="2698750"/>
              <a:chExt cx="127000" cy="762000"/>
            </a:xfrm>
            <a:grpFill/>
          </p:grpSpPr>
          <p:sp>
            <p:nvSpPr>
              <p:cNvPr id="85" name="Rectangle 84">
                <a:extLst>
                  <a:ext uri="{FF2B5EF4-FFF2-40B4-BE49-F238E27FC236}">
                    <a16:creationId xmlns:a16="http://schemas.microsoft.com/office/drawing/2014/main" id="{78BB0037-C5FB-48EF-B65A-0FF674F77F45}"/>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6" name="Rectangle 85">
                <a:extLst>
                  <a:ext uri="{FF2B5EF4-FFF2-40B4-BE49-F238E27FC236}">
                    <a16:creationId xmlns:a16="http://schemas.microsoft.com/office/drawing/2014/main" id="{E6FD3591-7308-451B-A957-E819792AC16D}"/>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7" name="Rectangle 86">
                <a:extLst>
                  <a:ext uri="{FF2B5EF4-FFF2-40B4-BE49-F238E27FC236}">
                    <a16:creationId xmlns:a16="http://schemas.microsoft.com/office/drawing/2014/main" id="{9F963583-D0E1-4B58-843C-4119DF89379E}"/>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8" name="Rectangle 87">
                <a:extLst>
                  <a:ext uri="{FF2B5EF4-FFF2-40B4-BE49-F238E27FC236}">
                    <a16:creationId xmlns:a16="http://schemas.microsoft.com/office/drawing/2014/main" id="{E0DB841E-FB78-4F17-8736-31059D582ED8}"/>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9" name="Rectangle 88">
                <a:extLst>
                  <a:ext uri="{FF2B5EF4-FFF2-40B4-BE49-F238E27FC236}">
                    <a16:creationId xmlns:a16="http://schemas.microsoft.com/office/drawing/2014/main" id="{50ED5D85-D14E-4918-AA56-359CB3244977}"/>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0" name="Rectangle 89">
                <a:extLst>
                  <a:ext uri="{FF2B5EF4-FFF2-40B4-BE49-F238E27FC236}">
                    <a16:creationId xmlns:a16="http://schemas.microsoft.com/office/drawing/2014/main" id="{F51C8007-0571-4187-BD5D-03D4D821E5FD}"/>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69" name="Group 68">
              <a:extLst>
                <a:ext uri="{FF2B5EF4-FFF2-40B4-BE49-F238E27FC236}">
                  <a16:creationId xmlns:a16="http://schemas.microsoft.com/office/drawing/2014/main" id="{9582E694-DC6A-4EF5-8429-C3EE9CEAFB67}"/>
                </a:ext>
              </a:extLst>
            </p:cNvPr>
            <p:cNvGrpSpPr/>
            <p:nvPr/>
          </p:nvGrpSpPr>
          <p:grpSpPr>
            <a:xfrm>
              <a:off x="8293100" y="4070350"/>
              <a:ext cx="127000" cy="1524000"/>
              <a:chOff x="8445500" y="2698750"/>
              <a:chExt cx="127000" cy="1524000"/>
            </a:xfrm>
            <a:grpFill/>
          </p:grpSpPr>
          <p:sp>
            <p:nvSpPr>
              <p:cNvPr id="73" name="Rectangle 72">
                <a:extLst>
                  <a:ext uri="{FF2B5EF4-FFF2-40B4-BE49-F238E27FC236}">
                    <a16:creationId xmlns:a16="http://schemas.microsoft.com/office/drawing/2014/main" id="{91200656-7525-4B26-BE50-C74ABAE6EA4A}"/>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4" name="Rectangle 73">
                <a:extLst>
                  <a:ext uri="{FF2B5EF4-FFF2-40B4-BE49-F238E27FC236}">
                    <a16:creationId xmlns:a16="http://schemas.microsoft.com/office/drawing/2014/main" id="{B55750B9-6C68-4385-A3B3-3564D7C39164}"/>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5" name="Rectangle 74">
                <a:extLst>
                  <a:ext uri="{FF2B5EF4-FFF2-40B4-BE49-F238E27FC236}">
                    <a16:creationId xmlns:a16="http://schemas.microsoft.com/office/drawing/2014/main" id="{342B657C-F35F-4E51-920B-27CC8DEF71A0}"/>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6" name="Rectangle 75">
                <a:extLst>
                  <a:ext uri="{FF2B5EF4-FFF2-40B4-BE49-F238E27FC236}">
                    <a16:creationId xmlns:a16="http://schemas.microsoft.com/office/drawing/2014/main" id="{D09148E2-0D12-4647-AC11-CE297DBBD26A}"/>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7" name="Rectangle 76">
                <a:extLst>
                  <a:ext uri="{FF2B5EF4-FFF2-40B4-BE49-F238E27FC236}">
                    <a16:creationId xmlns:a16="http://schemas.microsoft.com/office/drawing/2014/main" id="{C79B1A2E-0D2C-4A82-9B7F-1965794CBB71}"/>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78" name="Group 77">
                <a:extLst>
                  <a:ext uri="{FF2B5EF4-FFF2-40B4-BE49-F238E27FC236}">
                    <a16:creationId xmlns:a16="http://schemas.microsoft.com/office/drawing/2014/main" id="{381FE26E-5031-4D2F-857C-2F4F5EFE5A5E}"/>
                  </a:ext>
                </a:extLst>
              </p:cNvPr>
              <p:cNvGrpSpPr/>
              <p:nvPr/>
            </p:nvGrpSpPr>
            <p:grpSpPr>
              <a:xfrm>
                <a:off x="8445500" y="3460750"/>
                <a:ext cx="127000" cy="762000"/>
                <a:chOff x="8445500" y="2698750"/>
                <a:chExt cx="127000" cy="762000"/>
              </a:xfrm>
              <a:grpFill/>
            </p:grpSpPr>
            <p:sp>
              <p:nvSpPr>
                <p:cNvPr id="79" name="Rectangle 78">
                  <a:extLst>
                    <a:ext uri="{FF2B5EF4-FFF2-40B4-BE49-F238E27FC236}">
                      <a16:creationId xmlns:a16="http://schemas.microsoft.com/office/drawing/2014/main" id="{EA11BA44-B601-4DB9-BF0B-0BFC29F46A1F}"/>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0" name="Rectangle 79">
                  <a:extLst>
                    <a:ext uri="{FF2B5EF4-FFF2-40B4-BE49-F238E27FC236}">
                      <a16:creationId xmlns:a16="http://schemas.microsoft.com/office/drawing/2014/main" id="{DB6884DD-ABEA-475F-B898-E77994BA4E01}"/>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1" name="Rectangle 80">
                  <a:extLst>
                    <a:ext uri="{FF2B5EF4-FFF2-40B4-BE49-F238E27FC236}">
                      <a16:creationId xmlns:a16="http://schemas.microsoft.com/office/drawing/2014/main" id="{92D41A4B-DB7C-4D41-8629-52BDB6504965}"/>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2" name="Rectangle 81">
                  <a:extLst>
                    <a:ext uri="{FF2B5EF4-FFF2-40B4-BE49-F238E27FC236}">
                      <a16:creationId xmlns:a16="http://schemas.microsoft.com/office/drawing/2014/main" id="{B1F3CB06-662F-4E1D-AFFB-293EAA56F659}"/>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3" name="Rectangle 82">
                  <a:extLst>
                    <a:ext uri="{FF2B5EF4-FFF2-40B4-BE49-F238E27FC236}">
                      <a16:creationId xmlns:a16="http://schemas.microsoft.com/office/drawing/2014/main" id="{B3270EB5-BA53-4419-B42E-B97FAC78F949}"/>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4" name="Rectangle 83">
                  <a:extLst>
                    <a:ext uri="{FF2B5EF4-FFF2-40B4-BE49-F238E27FC236}">
                      <a16:creationId xmlns:a16="http://schemas.microsoft.com/office/drawing/2014/main" id="{20638EEC-ABA8-4F3E-8EC8-1F0C3483BDCA}"/>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sp>
          <p:nvSpPr>
            <p:cNvPr id="70" name="Rectangle 69">
              <a:extLst>
                <a:ext uri="{FF2B5EF4-FFF2-40B4-BE49-F238E27FC236}">
                  <a16:creationId xmlns:a16="http://schemas.microsoft.com/office/drawing/2014/main" id="{AD53C122-D9B7-4048-9197-717155AD6B48}"/>
                </a:ext>
              </a:extLst>
            </p:cNvPr>
            <p:cNvSpPr/>
            <p:nvPr/>
          </p:nvSpPr>
          <p:spPr>
            <a:xfrm>
              <a:off x="8293100" y="559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1" name="Rectangle 70">
              <a:extLst>
                <a:ext uri="{FF2B5EF4-FFF2-40B4-BE49-F238E27FC236}">
                  <a16:creationId xmlns:a16="http://schemas.microsoft.com/office/drawing/2014/main" id="{20930649-18B1-42FC-A513-E32CC7A26BB3}"/>
                </a:ext>
              </a:extLst>
            </p:cNvPr>
            <p:cNvSpPr/>
            <p:nvPr/>
          </p:nvSpPr>
          <p:spPr>
            <a:xfrm>
              <a:off x="8293100" y="572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2" name="Rectangle 71">
              <a:extLst>
                <a:ext uri="{FF2B5EF4-FFF2-40B4-BE49-F238E27FC236}">
                  <a16:creationId xmlns:a16="http://schemas.microsoft.com/office/drawing/2014/main" id="{FA91B654-4024-49A6-9869-DAD6A28E0F2A}"/>
                </a:ext>
              </a:extLst>
            </p:cNvPr>
            <p:cNvSpPr/>
            <p:nvPr/>
          </p:nvSpPr>
          <p:spPr>
            <a:xfrm>
              <a:off x="8293100" y="5848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93" name="Put a photosensor in front of object">
            <a:extLst>
              <a:ext uri="{FF2B5EF4-FFF2-40B4-BE49-F238E27FC236}">
                <a16:creationId xmlns:a16="http://schemas.microsoft.com/office/drawing/2014/main" id="{FF1956F2-7099-4457-A781-9110C21B1B09}"/>
              </a:ext>
            </a:extLst>
          </p:cNvPr>
          <p:cNvSpPr txBox="1"/>
          <p:nvPr/>
        </p:nvSpPr>
        <p:spPr>
          <a:xfrm>
            <a:off x="5664036" y="1603377"/>
            <a:ext cx="1186251" cy="608099"/>
          </a:xfrm>
          <a:prstGeom prst="rect">
            <a:avLst/>
          </a:prstGeom>
          <a:ln w="12700">
            <a:miter lim="400000"/>
          </a:ln>
          <a:extLst>
            <a:ext uri="{C572A759-6A51-4108-AA02-DFA0A04FC94B}">
              <ma14:wrappingTextBoxFlag xmlns="" xmlns:ma14="http://schemas.microsoft.com/office/mac/drawingml/2011/main" val="1"/>
            </a:ext>
          </a:extLst>
        </p:spPr>
        <p:txBody>
          <a:bodyPr wrap="square" lIns="26789" tIns="26789" rIns="26789" bIns="26789" anchor="ctr">
            <a:spAutoFit/>
          </a:bodyPr>
          <a:lstStyle/>
          <a:p>
            <a:pPr algn="ctr"/>
            <a:r>
              <a:rPr lang="en-US" dirty="0">
                <a:latin typeface="+mj-lt"/>
              </a:rPr>
              <a:t>most rays are blocked</a:t>
            </a:r>
            <a:endParaRPr dirty="0">
              <a:latin typeface="+mj-lt"/>
            </a:endParaRPr>
          </a:p>
        </p:txBody>
      </p:sp>
      <p:sp>
        <p:nvSpPr>
          <p:cNvPr id="95" name="Put a photosensor in front of object">
            <a:extLst>
              <a:ext uri="{FF2B5EF4-FFF2-40B4-BE49-F238E27FC236}">
                <a16:creationId xmlns:a16="http://schemas.microsoft.com/office/drawing/2014/main" id="{63E29C00-32B7-4F15-A796-EE8BECD1430B}"/>
              </a:ext>
            </a:extLst>
          </p:cNvPr>
          <p:cNvSpPr txBox="1"/>
          <p:nvPr/>
        </p:nvSpPr>
        <p:spPr>
          <a:xfrm>
            <a:off x="5513638" y="4848351"/>
            <a:ext cx="1160149" cy="608099"/>
          </a:xfrm>
          <a:prstGeom prst="rect">
            <a:avLst/>
          </a:prstGeom>
          <a:ln w="12700">
            <a:miter lim="400000"/>
          </a:ln>
          <a:extLst>
            <a:ext uri="{C572A759-6A51-4108-AA02-DFA0A04FC94B}">
              <ma14:wrappingTextBoxFlag xmlns="" xmlns:ma14="http://schemas.microsoft.com/office/mac/drawingml/2011/main" val="1"/>
            </a:ext>
          </a:extLst>
        </p:spPr>
        <p:txBody>
          <a:bodyPr wrap="square" lIns="26789" tIns="26789" rIns="26789" bIns="26789" anchor="ctr">
            <a:spAutoFit/>
          </a:bodyPr>
          <a:lstStyle/>
          <a:p>
            <a:pPr algn="ctr"/>
            <a:r>
              <a:rPr lang="en-US" dirty="0">
                <a:latin typeface="+mj-lt"/>
              </a:rPr>
              <a:t>one makes it through</a:t>
            </a:r>
            <a:endParaRPr dirty="0">
              <a:latin typeface="+mj-lt"/>
            </a:endParaRPr>
          </a:p>
        </p:txBody>
      </p:sp>
    </p:spTree>
    <p:extLst>
      <p:ext uri="{BB962C8B-B14F-4D97-AF65-F5344CB8AC3E}">
        <p14:creationId xmlns:p14="http://schemas.microsoft.com/office/powerpoint/2010/main" val="5677471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7" name="Shape 667"/>
          <p:cNvSpPr>
            <a:spLocks noGrp="1"/>
          </p:cNvSpPr>
          <p:nvPr>
            <p:ph type="title"/>
          </p:nvPr>
        </p:nvSpPr>
        <p:spPr>
          <a:prstGeom prst="rect">
            <a:avLst/>
          </a:prstGeom>
        </p:spPr>
        <p:txBody>
          <a:bodyPr/>
          <a:lstStyle/>
          <a:p>
            <a:pPr algn="ctr"/>
            <a:r>
              <a:rPr lang="en-US" dirty="0"/>
              <a:t>Pinhole imaging</a:t>
            </a:r>
            <a:endParaRPr dirty="0"/>
          </a:p>
        </p:txBody>
      </p:sp>
      <p:sp>
        <p:nvSpPr>
          <p:cNvPr id="5" name="Content Placeholder 4">
            <a:extLst>
              <a:ext uri="{FF2B5EF4-FFF2-40B4-BE49-F238E27FC236}">
                <a16:creationId xmlns:a16="http://schemas.microsoft.com/office/drawing/2014/main" id="{93E5FBAE-3F3B-4C99-B0FC-739694B35D9B}"/>
              </a:ext>
            </a:extLst>
          </p:cNvPr>
          <p:cNvSpPr>
            <a:spLocks noGrp="1"/>
          </p:cNvSpPr>
          <p:nvPr>
            <p:ph idx="1"/>
          </p:nvPr>
        </p:nvSpPr>
        <p:spPr/>
        <p:txBody>
          <a:bodyPr/>
          <a:lstStyle/>
          <a:p>
            <a:endParaRPr lang="en-US"/>
          </a:p>
        </p:txBody>
      </p:sp>
      <p:sp>
        <p:nvSpPr>
          <p:cNvPr id="7" name="Put a photosensor in front of object">
            <a:extLst>
              <a:ext uri="{FF2B5EF4-FFF2-40B4-BE49-F238E27FC236}">
                <a16:creationId xmlns:a16="http://schemas.microsoft.com/office/drawing/2014/main" id="{6BD7A775-6425-4AAF-A035-9E36AF2C9143}"/>
              </a:ext>
            </a:extLst>
          </p:cNvPr>
          <p:cNvSpPr txBox="1"/>
          <p:nvPr/>
        </p:nvSpPr>
        <p:spPr>
          <a:xfrm>
            <a:off x="7582471" y="3410626"/>
            <a:ext cx="1561529" cy="331100"/>
          </a:xfrm>
          <a:prstGeom prst="rect">
            <a:avLst/>
          </a:prstGeom>
          <a:ln w="12700">
            <a:miter lim="400000"/>
          </a:ln>
          <a:extLst>
            <a:ext uri="{C572A759-6A51-4108-AA02-DFA0A04FC94B}">
              <ma14:wrappingTextBoxFlag xmlns="" xmlns:ma14="http://schemas.microsoft.com/office/mac/drawingml/2011/main" val="1"/>
            </a:ext>
          </a:extLst>
        </p:spPr>
        <p:txBody>
          <a:bodyPr wrap="square" lIns="26789" tIns="26789" rIns="26789" bIns="26789" anchor="ctr">
            <a:spAutoFit/>
          </a:bodyPr>
          <a:lstStyle/>
          <a:p>
            <a:pPr algn="ctr"/>
            <a:r>
              <a:rPr lang="en-US" dirty="0">
                <a:latin typeface="+mj-lt"/>
              </a:rPr>
              <a:t>digital sensor</a:t>
            </a:r>
            <a:endParaRPr dirty="0">
              <a:latin typeface="+mj-lt"/>
            </a:endParaRPr>
          </a:p>
        </p:txBody>
      </p:sp>
      <p:pic>
        <p:nvPicPr>
          <p:cNvPr id="37" name="pasted-image.tif" descr="pasted-image.tif">
            <a:extLst>
              <a:ext uri="{FF2B5EF4-FFF2-40B4-BE49-F238E27FC236}">
                <a16:creationId xmlns:a16="http://schemas.microsoft.com/office/drawing/2014/main" id="{18838C6D-BD45-4EE9-9A41-34CDCF65EE24}"/>
              </a:ext>
            </a:extLst>
          </p:cNvPr>
          <p:cNvPicPr>
            <a:picLocks noChangeAspect="1"/>
          </p:cNvPicPr>
          <p:nvPr/>
        </p:nvPicPr>
        <p:blipFill>
          <a:blip r:embed="rId2"/>
          <a:stretch>
            <a:fillRect/>
          </a:stretch>
        </p:blipFill>
        <p:spPr>
          <a:xfrm>
            <a:off x="1561530" y="2206576"/>
            <a:ext cx="2390579" cy="2741950"/>
          </a:xfrm>
          <a:prstGeom prst="rect">
            <a:avLst/>
          </a:prstGeom>
          <a:ln w="12700">
            <a:miter lim="400000"/>
          </a:ln>
        </p:spPr>
      </p:pic>
      <p:sp>
        <p:nvSpPr>
          <p:cNvPr id="38" name="Put a photosensor in front of object">
            <a:extLst>
              <a:ext uri="{FF2B5EF4-FFF2-40B4-BE49-F238E27FC236}">
                <a16:creationId xmlns:a16="http://schemas.microsoft.com/office/drawing/2014/main" id="{993FA7F9-BACA-42F7-9A6C-2886BDD43ADD}"/>
              </a:ext>
            </a:extLst>
          </p:cNvPr>
          <p:cNvSpPr txBox="1"/>
          <p:nvPr/>
        </p:nvSpPr>
        <p:spPr>
          <a:xfrm>
            <a:off x="1" y="3272126"/>
            <a:ext cx="1561529" cy="608099"/>
          </a:xfrm>
          <a:prstGeom prst="rect">
            <a:avLst/>
          </a:prstGeom>
          <a:ln w="12700">
            <a:miter lim="400000"/>
          </a:ln>
          <a:extLst>
            <a:ext uri="{C572A759-6A51-4108-AA02-DFA0A04FC94B}">
              <ma14:wrappingTextBoxFlag xmlns="" xmlns:ma14="http://schemas.microsoft.com/office/mac/drawingml/2011/main" val="1"/>
            </a:ext>
          </a:extLst>
        </p:spPr>
        <p:txBody>
          <a:bodyPr wrap="square" lIns="26789" tIns="26789" rIns="26789" bIns="26789" anchor="ctr">
            <a:spAutoFit/>
          </a:bodyPr>
          <a:lstStyle/>
          <a:p>
            <a:pPr algn="ctr"/>
            <a:r>
              <a:rPr lang="en-US" dirty="0">
                <a:latin typeface="+mj-lt"/>
              </a:rPr>
              <a:t>real-world object</a:t>
            </a:r>
            <a:endParaRPr dirty="0">
              <a:latin typeface="+mj-lt"/>
            </a:endParaRPr>
          </a:p>
        </p:txBody>
      </p:sp>
      <p:sp>
        <p:nvSpPr>
          <p:cNvPr id="41" name="Line">
            <a:extLst>
              <a:ext uri="{FF2B5EF4-FFF2-40B4-BE49-F238E27FC236}">
                <a16:creationId xmlns:a16="http://schemas.microsoft.com/office/drawing/2014/main" id="{C744AD0E-03C6-4AA7-AFAE-81935D26D41C}"/>
              </a:ext>
            </a:extLst>
          </p:cNvPr>
          <p:cNvSpPr/>
          <p:nvPr/>
        </p:nvSpPr>
        <p:spPr>
          <a:xfrm>
            <a:off x="2886075" y="2264116"/>
            <a:ext cx="4627816" cy="2633201"/>
          </a:xfrm>
          <a:prstGeom prst="line">
            <a:avLst/>
          </a:prstGeom>
          <a:ln w="38100">
            <a:solidFill>
              <a:schemeClr val="accent6">
                <a:lumMod val="75000"/>
              </a:schemeClr>
            </a:solidFill>
            <a:miter lim="400000"/>
          </a:ln>
        </p:spPr>
        <p:txBody>
          <a:bodyPr lIns="26789" tIns="26789" rIns="26789" bIns="26789" anchor="ctr"/>
          <a:lstStyle/>
          <a:p>
            <a:pPr>
              <a:defRPr sz="2400"/>
            </a:pPr>
            <a:endParaRPr sz="1265"/>
          </a:p>
        </p:txBody>
      </p:sp>
      <p:sp>
        <p:nvSpPr>
          <p:cNvPr id="42" name="Line">
            <a:extLst>
              <a:ext uri="{FF2B5EF4-FFF2-40B4-BE49-F238E27FC236}">
                <a16:creationId xmlns:a16="http://schemas.microsoft.com/office/drawing/2014/main" id="{70A7DFFB-B098-46D1-A0B2-8EC5DAE7527E}"/>
              </a:ext>
            </a:extLst>
          </p:cNvPr>
          <p:cNvSpPr/>
          <p:nvPr/>
        </p:nvSpPr>
        <p:spPr>
          <a:xfrm>
            <a:off x="2886075" y="2257785"/>
            <a:ext cx="4627815" cy="2333981"/>
          </a:xfrm>
          <a:prstGeom prst="line">
            <a:avLst/>
          </a:prstGeom>
          <a:ln w="38100">
            <a:solidFill>
              <a:schemeClr val="accent6">
                <a:lumMod val="75000"/>
                <a:alpha val="10000"/>
              </a:schemeClr>
            </a:solidFill>
            <a:miter lim="400000"/>
          </a:ln>
        </p:spPr>
        <p:txBody>
          <a:bodyPr lIns="26789" tIns="26789" rIns="26789" bIns="26789" anchor="ctr"/>
          <a:lstStyle/>
          <a:p>
            <a:pPr>
              <a:defRPr sz="2400"/>
            </a:pPr>
            <a:endParaRPr sz="1265"/>
          </a:p>
        </p:txBody>
      </p:sp>
      <p:sp>
        <p:nvSpPr>
          <p:cNvPr id="43" name="Line">
            <a:extLst>
              <a:ext uri="{FF2B5EF4-FFF2-40B4-BE49-F238E27FC236}">
                <a16:creationId xmlns:a16="http://schemas.microsoft.com/office/drawing/2014/main" id="{1E295630-6DF1-48DA-A7D5-D3DF1E1A1580}"/>
              </a:ext>
            </a:extLst>
          </p:cNvPr>
          <p:cNvSpPr/>
          <p:nvPr/>
        </p:nvSpPr>
        <p:spPr>
          <a:xfrm>
            <a:off x="2886075" y="2257784"/>
            <a:ext cx="4627815" cy="2029181"/>
          </a:xfrm>
          <a:prstGeom prst="line">
            <a:avLst/>
          </a:prstGeom>
          <a:ln w="38100">
            <a:solidFill>
              <a:schemeClr val="accent6">
                <a:lumMod val="75000"/>
                <a:alpha val="10000"/>
              </a:schemeClr>
            </a:solidFill>
            <a:miter lim="400000"/>
          </a:ln>
        </p:spPr>
        <p:txBody>
          <a:bodyPr lIns="26789" tIns="26789" rIns="26789" bIns="26789" anchor="ctr"/>
          <a:lstStyle/>
          <a:p>
            <a:pPr>
              <a:defRPr sz="2400"/>
            </a:pPr>
            <a:endParaRPr sz="1265"/>
          </a:p>
        </p:txBody>
      </p:sp>
      <p:sp>
        <p:nvSpPr>
          <p:cNvPr id="44" name="Line">
            <a:extLst>
              <a:ext uri="{FF2B5EF4-FFF2-40B4-BE49-F238E27FC236}">
                <a16:creationId xmlns:a16="http://schemas.microsoft.com/office/drawing/2014/main" id="{FD31D8D0-CBF7-4A94-8AED-292943FF60D2}"/>
              </a:ext>
            </a:extLst>
          </p:cNvPr>
          <p:cNvSpPr/>
          <p:nvPr/>
        </p:nvSpPr>
        <p:spPr>
          <a:xfrm>
            <a:off x="2886075" y="2257783"/>
            <a:ext cx="4627815" cy="1751379"/>
          </a:xfrm>
          <a:prstGeom prst="line">
            <a:avLst/>
          </a:prstGeom>
          <a:ln w="38100">
            <a:solidFill>
              <a:schemeClr val="accent6">
                <a:lumMod val="75000"/>
                <a:alpha val="10000"/>
              </a:schemeClr>
            </a:solidFill>
            <a:miter lim="400000"/>
          </a:ln>
        </p:spPr>
        <p:txBody>
          <a:bodyPr lIns="26789" tIns="26789" rIns="26789" bIns="26789" anchor="ctr"/>
          <a:lstStyle/>
          <a:p>
            <a:pPr>
              <a:defRPr sz="2400"/>
            </a:pPr>
            <a:endParaRPr sz="1265"/>
          </a:p>
        </p:txBody>
      </p:sp>
      <p:sp>
        <p:nvSpPr>
          <p:cNvPr id="45" name="Line">
            <a:extLst>
              <a:ext uri="{FF2B5EF4-FFF2-40B4-BE49-F238E27FC236}">
                <a16:creationId xmlns:a16="http://schemas.microsoft.com/office/drawing/2014/main" id="{C259629C-5F39-4000-9336-250E14F263E1}"/>
              </a:ext>
            </a:extLst>
          </p:cNvPr>
          <p:cNvSpPr/>
          <p:nvPr/>
        </p:nvSpPr>
        <p:spPr>
          <a:xfrm>
            <a:off x="2886075" y="2257782"/>
            <a:ext cx="4627815" cy="1432082"/>
          </a:xfrm>
          <a:prstGeom prst="line">
            <a:avLst/>
          </a:prstGeom>
          <a:ln w="38100">
            <a:solidFill>
              <a:schemeClr val="accent6">
                <a:lumMod val="75000"/>
                <a:alpha val="10000"/>
              </a:schemeClr>
            </a:solidFill>
            <a:miter lim="400000"/>
          </a:ln>
        </p:spPr>
        <p:txBody>
          <a:bodyPr lIns="26789" tIns="26789" rIns="26789" bIns="26789" anchor="ctr"/>
          <a:lstStyle/>
          <a:p>
            <a:pPr>
              <a:defRPr sz="2400"/>
            </a:pPr>
            <a:endParaRPr sz="1265"/>
          </a:p>
        </p:txBody>
      </p:sp>
      <p:sp>
        <p:nvSpPr>
          <p:cNvPr id="46" name="Line">
            <a:extLst>
              <a:ext uri="{FF2B5EF4-FFF2-40B4-BE49-F238E27FC236}">
                <a16:creationId xmlns:a16="http://schemas.microsoft.com/office/drawing/2014/main" id="{AEA4CB23-0436-4C9D-9220-2A74BC95E42B}"/>
              </a:ext>
            </a:extLst>
          </p:cNvPr>
          <p:cNvSpPr/>
          <p:nvPr/>
        </p:nvSpPr>
        <p:spPr>
          <a:xfrm>
            <a:off x="2886075" y="2255034"/>
            <a:ext cx="4627815" cy="1127349"/>
          </a:xfrm>
          <a:prstGeom prst="line">
            <a:avLst/>
          </a:prstGeom>
          <a:ln w="38100">
            <a:solidFill>
              <a:schemeClr val="accent6">
                <a:lumMod val="75000"/>
                <a:alpha val="10000"/>
              </a:schemeClr>
            </a:solidFill>
            <a:miter lim="400000"/>
          </a:ln>
        </p:spPr>
        <p:txBody>
          <a:bodyPr lIns="26789" tIns="26789" rIns="26789" bIns="26789" anchor="ctr"/>
          <a:lstStyle/>
          <a:p>
            <a:pPr>
              <a:defRPr sz="2400"/>
            </a:pPr>
            <a:endParaRPr sz="1265"/>
          </a:p>
        </p:txBody>
      </p:sp>
      <p:sp>
        <p:nvSpPr>
          <p:cNvPr id="47" name="Line">
            <a:extLst>
              <a:ext uri="{FF2B5EF4-FFF2-40B4-BE49-F238E27FC236}">
                <a16:creationId xmlns:a16="http://schemas.microsoft.com/office/drawing/2014/main" id="{67BCD858-CDA7-4141-AA8A-9864904C104F}"/>
              </a:ext>
            </a:extLst>
          </p:cNvPr>
          <p:cNvSpPr/>
          <p:nvPr/>
        </p:nvSpPr>
        <p:spPr>
          <a:xfrm>
            <a:off x="2886075" y="2264115"/>
            <a:ext cx="4627815" cy="813468"/>
          </a:xfrm>
          <a:prstGeom prst="line">
            <a:avLst/>
          </a:prstGeom>
          <a:ln w="38100">
            <a:solidFill>
              <a:schemeClr val="accent6">
                <a:lumMod val="75000"/>
                <a:alpha val="10000"/>
              </a:schemeClr>
            </a:solidFill>
            <a:miter lim="400000"/>
          </a:ln>
        </p:spPr>
        <p:txBody>
          <a:bodyPr lIns="26789" tIns="26789" rIns="26789" bIns="26789" anchor="ctr"/>
          <a:lstStyle/>
          <a:p>
            <a:pPr>
              <a:defRPr sz="2400"/>
            </a:pPr>
            <a:endParaRPr sz="1265"/>
          </a:p>
        </p:txBody>
      </p:sp>
      <p:sp>
        <p:nvSpPr>
          <p:cNvPr id="48" name="Line">
            <a:extLst>
              <a:ext uri="{FF2B5EF4-FFF2-40B4-BE49-F238E27FC236}">
                <a16:creationId xmlns:a16="http://schemas.microsoft.com/office/drawing/2014/main" id="{17CD20D4-232C-4E61-8C9F-548B7E3EAD29}"/>
              </a:ext>
            </a:extLst>
          </p:cNvPr>
          <p:cNvSpPr/>
          <p:nvPr/>
        </p:nvSpPr>
        <p:spPr>
          <a:xfrm>
            <a:off x="2886075" y="2264114"/>
            <a:ext cx="4627816" cy="502191"/>
          </a:xfrm>
          <a:prstGeom prst="line">
            <a:avLst/>
          </a:prstGeom>
          <a:ln w="38100">
            <a:solidFill>
              <a:schemeClr val="accent6">
                <a:lumMod val="75000"/>
                <a:alpha val="10000"/>
              </a:schemeClr>
            </a:solidFill>
            <a:miter lim="400000"/>
          </a:ln>
        </p:spPr>
        <p:txBody>
          <a:bodyPr lIns="26789" tIns="26789" rIns="26789" bIns="26789" anchor="ctr"/>
          <a:lstStyle/>
          <a:p>
            <a:pPr>
              <a:defRPr sz="2400"/>
            </a:pPr>
            <a:endParaRPr sz="1265"/>
          </a:p>
        </p:txBody>
      </p:sp>
      <p:sp>
        <p:nvSpPr>
          <p:cNvPr id="49" name="Line">
            <a:extLst>
              <a:ext uri="{FF2B5EF4-FFF2-40B4-BE49-F238E27FC236}">
                <a16:creationId xmlns:a16="http://schemas.microsoft.com/office/drawing/2014/main" id="{BB74F33F-06C9-43CD-80FD-C8D3145DEBFD}"/>
              </a:ext>
            </a:extLst>
          </p:cNvPr>
          <p:cNvSpPr/>
          <p:nvPr/>
        </p:nvSpPr>
        <p:spPr>
          <a:xfrm>
            <a:off x="2886074" y="2264113"/>
            <a:ext cx="4627816" cy="212108"/>
          </a:xfrm>
          <a:prstGeom prst="line">
            <a:avLst/>
          </a:prstGeom>
          <a:ln w="38100">
            <a:solidFill>
              <a:schemeClr val="accent6">
                <a:lumMod val="75000"/>
                <a:alpha val="10000"/>
              </a:schemeClr>
            </a:solidFill>
            <a:miter lim="400000"/>
          </a:ln>
        </p:spPr>
        <p:txBody>
          <a:bodyPr lIns="26789" tIns="26789" rIns="26789" bIns="26789" anchor="ctr"/>
          <a:lstStyle/>
          <a:p>
            <a:pPr>
              <a:defRPr sz="2400"/>
            </a:pPr>
            <a:endParaRPr sz="1265"/>
          </a:p>
        </p:txBody>
      </p:sp>
      <p:sp>
        <p:nvSpPr>
          <p:cNvPr id="58" name="Line">
            <a:extLst>
              <a:ext uri="{FF2B5EF4-FFF2-40B4-BE49-F238E27FC236}">
                <a16:creationId xmlns:a16="http://schemas.microsoft.com/office/drawing/2014/main" id="{A9705979-1125-4107-A8AE-DCA4BE8122B1}"/>
              </a:ext>
            </a:extLst>
          </p:cNvPr>
          <p:cNvSpPr/>
          <p:nvPr/>
        </p:nvSpPr>
        <p:spPr>
          <a:xfrm>
            <a:off x="2886075" y="2264117"/>
            <a:ext cx="4627816" cy="0"/>
          </a:xfrm>
          <a:prstGeom prst="line">
            <a:avLst/>
          </a:prstGeom>
          <a:ln w="38100">
            <a:solidFill>
              <a:schemeClr val="accent6">
                <a:lumMod val="75000"/>
                <a:alpha val="10000"/>
              </a:schemeClr>
            </a:solidFill>
            <a:miter lim="400000"/>
          </a:ln>
        </p:spPr>
        <p:txBody>
          <a:bodyPr lIns="26789" tIns="26789" rIns="26789" bIns="26789" anchor="ctr"/>
          <a:lstStyle/>
          <a:p>
            <a:pPr>
              <a:defRPr sz="2400"/>
            </a:pPr>
            <a:endParaRPr sz="1265"/>
          </a:p>
        </p:txBody>
      </p:sp>
      <p:grpSp>
        <p:nvGrpSpPr>
          <p:cNvPr id="33" name="Group 32">
            <a:extLst>
              <a:ext uri="{FF2B5EF4-FFF2-40B4-BE49-F238E27FC236}">
                <a16:creationId xmlns:a16="http://schemas.microsoft.com/office/drawing/2014/main" id="{80F0D6D7-8A17-4E8C-A0C2-E17513D472D1}"/>
              </a:ext>
            </a:extLst>
          </p:cNvPr>
          <p:cNvGrpSpPr/>
          <p:nvPr/>
        </p:nvGrpSpPr>
        <p:grpSpPr>
          <a:xfrm>
            <a:off x="7513891" y="2204575"/>
            <a:ext cx="68580" cy="2743200"/>
            <a:chOff x="8293100" y="2546350"/>
            <a:chExt cx="127000" cy="3429000"/>
          </a:xfrm>
          <a:solidFill>
            <a:schemeClr val="bg1">
              <a:lumMod val="65000"/>
            </a:schemeClr>
          </a:solidFill>
        </p:grpSpPr>
        <p:sp>
          <p:nvSpPr>
            <p:cNvPr id="2" name="Rectangle 1">
              <a:extLst>
                <a:ext uri="{FF2B5EF4-FFF2-40B4-BE49-F238E27FC236}">
                  <a16:creationId xmlns:a16="http://schemas.microsoft.com/office/drawing/2014/main" id="{4C33087D-CBA0-40DB-9EE5-857DCD1FB65A}"/>
                </a:ext>
              </a:extLst>
            </p:cNvPr>
            <p:cNvSpPr/>
            <p:nvPr/>
          </p:nvSpPr>
          <p:spPr>
            <a:xfrm>
              <a:off x="8293100" y="2546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 name="Rectangle 7">
              <a:extLst>
                <a:ext uri="{FF2B5EF4-FFF2-40B4-BE49-F238E27FC236}">
                  <a16:creationId xmlns:a16="http://schemas.microsoft.com/office/drawing/2014/main" id="{CA0B7002-7449-4295-ADC0-E3536AB273FC}"/>
                </a:ext>
              </a:extLst>
            </p:cNvPr>
            <p:cNvSpPr/>
            <p:nvPr/>
          </p:nvSpPr>
          <p:spPr>
            <a:xfrm>
              <a:off x="8293100" y="2673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 name="Rectangle 8">
              <a:extLst>
                <a:ext uri="{FF2B5EF4-FFF2-40B4-BE49-F238E27FC236}">
                  <a16:creationId xmlns:a16="http://schemas.microsoft.com/office/drawing/2014/main" id="{56ACE346-2B5F-430B-A10B-3D7682509C85}"/>
                </a:ext>
              </a:extLst>
            </p:cNvPr>
            <p:cNvSpPr/>
            <p:nvPr/>
          </p:nvSpPr>
          <p:spPr>
            <a:xfrm>
              <a:off x="8293100" y="2800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 name="Rectangle 9">
              <a:extLst>
                <a:ext uri="{FF2B5EF4-FFF2-40B4-BE49-F238E27FC236}">
                  <a16:creationId xmlns:a16="http://schemas.microsoft.com/office/drawing/2014/main" id="{E2D13187-4E61-4A87-8BE8-99B7DDD6467C}"/>
                </a:ext>
              </a:extLst>
            </p:cNvPr>
            <p:cNvSpPr/>
            <p:nvPr/>
          </p:nvSpPr>
          <p:spPr>
            <a:xfrm>
              <a:off x="8293100" y="2927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 name="Rectangle 10">
              <a:extLst>
                <a:ext uri="{FF2B5EF4-FFF2-40B4-BE49-F238E27FC236}">
                  <a16:creationId xmlns:a16="http://schemas.microsoft.com/office/drawing/2014/main" id="{87039805-5F25-449F-AC7F-192B777E5E80}"/>
                </a:ext>
              </a:extLst>
            </p:cNvPr>
            <p:cNvSpPr/>
            <p:nvPr/>
          </p:nvSpPr>
          <p:spPr>
            <a:xfrm>
              <a:off x="8293100" y="305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 name="Rectangle 11">
              <a:extLst>
                <a:ext uri="{FF2B5EF4-FFF2-40B4-BE49-F238E27FC236}">
                  <a16:creationId xmlns:a16="http://schemas.microsoft.com/office/drawing/2014/main" id="{E6F35456-E8BD-4133-9FD5-0EDCEC4F6BEC}"/>
                </a:ext>
              </a:extLst>
            </p:cNvPr>
            <p:cNvSpPr/>
            <p:nvPr/>
          </p:nvSpPr>
          <p:spPr>
            <a:xfrm>
              <a:off x="8293100" y="318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3" name="Group 2">
              <a:extLst>
                <a:ext uri="{FF2B5EF4-FFF2-40B4-BE49-F238E27FC236}">
                  <a16:creationId xmlns:a16="http://schemas.microsoft.com/office/drawing/2014/main" id="{2EF5D422-1638-40BC-8757-9445E8E923E4}"/>
                </a:ext>
              </a:extLst>
            </p:cNvPr>
            <p:cNvGrpSpPr/>
            <p:nvPr/>
          </p:nvGrpSpPr>
          <p:grpSpPr>
            <a:xfrm>
              <a:off x="8293100" y="3308350"/>
              <a:ext cx="127000" cy="762000"/>
              <a:chOff x="8445500" y="2698750"/>
              <a:chExt cx="127000" cy="762000"/>
            </a:xfrm>
            <a:grpFill/>
          </p:grpSpPr>
          <p:sp>
            <p:nvSpPr>
              <p:cNvPr id="13" name="Rectangle 12">
                <a:extLst>
                  <a:ext uri="{FF2B5EF4-FFF2-40B4-BE49-F238E27FC236}">
                    <a16:creationId xmlns:a16="http://schemas.microsoft.com/office/drawing/2014/main" id="{5B6F53E3-938B-4F5C-A058-4C6B293A9F9A}"/>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 name="Rectangle 13">
                <a:extLst>
                  <a:ext uri="{FF2B5EF4-FFF2-40B4-BE49-F238E27FC236}">
                    <a16:creationId xmlns:a16="http://schemas.microsoft.com/office/drawing/2014/main" id="{F868D104-623F-4D5B-8252-015A08A28C3E}"/>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 name="Rectangle 14">
                <a:extLst>
                  <a:ext uri="{FF2B5EF4-FFF2-40B4-BE49-F238E27FC236}">
                    <a16:creationId xmlns:a16="http://schemas.microsoft.com/office/drawing/2014/main" id="{452460C8-766E-4A13-9129-EAEC94A3A9F4}"/>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 name="Rectangle 15">
                <a:extLst>
                  <a:ext uri="{FF2B5EF4-FFF2-40B4-BE49-F238E27FC236}">
                    <a16:creationId xmlns:a16="http://schemas.microsoft.com/office/drawing/2014/main" id="{CC796450-37E0-4794-94EC-16CC75C21C13}"/>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 name="Rectangle 16">
                <a:extLst>
                  <a:ext uri="{FF2B5EF4-FFF2-40B4-BE49-F238E27FC236}">
                    <a16:creationId xmlns:a16="http://schemas.microsoft.com/office/drawing/2014/main" id="{E8411A98-6B40-44B8-BF17-1B6F0398261E}"/>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 name="Rectangle 17">
                <a:extLst>
                  <a:ext uri="{FF2B5EF4-FFF2-40B4-BE49-F238E27FC236}">
                    <a16:creationId xmlns:a16="http://schemas.microsoft.com/office/drawing/2014/main" id="{98DCF0DA-8CB7-4961-AC91-284B783B4271}"/>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19" name="Group 18">
              <a:extLst>
                <a:ext uri="{FF2B5EF4-FFF2-40B4-BE49-F238E27FC236}">
                  <a16:creationId xmlns:a16="http://schemas.microsoft.com/office/drawing/2014/main" id="{BBBDFBE5-7DD8-47DE-8F65-11B1A0B3BA53}"/>
                </a:ext>
              </a:extLst>
            </p:cNvPr>
            <p:cNvGrpSpPr/>
            <p:nvPr/>
          </p:nvGrpSpPr>
          <p:grpSpPr>
            <a:xfrm>
              <a:off x="8293100" y="4070350"/>
              <a:ext cx="127000" cy="1524000"/>
              <a:chOff x="8445500" y="2698750"/>
              <a:chExt cx="127000" cy="1524000"/>
            </a:xfrm>
            <a:grpFill/>
          </p:grpSpPr>
          <p:sp>
            <p:nvSpPr>
              <p:cNvPr id="20" name="Rectangle 19">
                <a:extLst>
                  <a:ext uri="{FF2B5EF4-FFF2-40B4-BE49-F238E27FC236}">
                    <a16:creationId xmlns:a16="http://schemas.microsoft.com/office/drawing/2014/main" id="{A2DC40BB-15C2-4E33-98BF-0B7CED7F767D}"/>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1" name="Rectangle 20">
                <a:extLst>
                  <a:ext uri="{FF2B5EF4-FFF2-40B4-BE49-F238E27FC236}">
                    <a16:creationId xmlns:a16="http://schemas.microsoft.com/office/drawing/2014/main" id="{6F5C00CC-43AD-47DD-A2F4-B0AA670E496A}"/>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2" name="Rectangle 21">
                <a:extLst>
                  <a:ext uri="{FF2B5EF4-FFF2-40B4-BE49-F238E27FC236}">
                    <a16:creationId xmlns:a16="http://schemas.microsoft.com/office/drawing/2014/main" id="{9ADCBA29-43F5-4DC1-BE88-ED05458B41F8}"/>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3" name="Rectangle 22">
                <a:extLst>
                  <a:ext uri="{FF2B5EF4-FFF2-40B4-BE49-F238E27FC236}">
                    <a16:creationId xmlns:a16="http://schemas.microsoft.com/office/drawing/2014/main" id="{F1DEA7F8-A6E6-456E-B9F9-2E648AC12242}"/>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4" name="Rectangle 23">
                <a:extLst>
                  <a:ext uri="{FF2B5EF4-FFF2-40B4-BE49-F238E27FC236}">
                    <a16:creationId xmlns:a16="http://schemas.microsoft.com/office/drawing/2014/main" id="{1818EDD7-3F7A-4F5E-968E-4D37D640BF5B}"/>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5" name="Rectangle 24">
                <a:extLst>
                  <a:ext uri="{FF2B5EF4-FFF2-40B4-BE49-F238E27FC236}">
                    <a16:creationId xmlns:a16="http://schemas.microsoft.com/office/drawing/2014/main" id="{FA2ADDF2-23A5-4BDF-A2AE-BADD3D4E1DA5}"/>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26" name="Group 25">
                <a:extLst>
                  <a:ext uri="{FF2B5EF4-FFF2-40B4-BE49-F238E27FC236}">
                    <a16:creationId xmlns:a16="http://schemas.microsoft.com/office/drawing/2014/main" id="{A853C918-1E12-4213-9895-85B3EF112BD9}"/>
                  </a:ext>
                </a:extLst>
              </p:cNvPr>
              <p:cNvGrpSpPr/>
              <p:nvPr/>
            </p:nvGrpSpPr>
            <p:grpSpPr>
              <a:xfrm>
                <a:off x="8445500" y="3460750"/>
                <a:ext cx="127000" cy="762000"/>
                <a:chOff x="8445500" y="2698750"/>
                <a:chExt cx="127000" cy="762000"/>
              </a:xfrm>
              <a:grpFill/>
            </p:grpSpPr>
            <p:sp>
              <p:nvSpPr>
                <p:cNvPr id="27" name="Rectangle 26">
                  <a:extLst>
                    <a:ext uri="{FF2B5EF4-FFF2-40B4-BE49-F238E27FC236}">
                      <a16:creationId xmlns:a16="http://schemas.microsoft.com/office/drawing/2014/main" id="{203C9DA6-2C0F-4E87-9B31-1C04D42D639A}"/>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8" name="Rectangle 27">
                  <a:extLst>
                    <a:ext uri="{FF2B5EF4-FFF2-40B4-BE49-F238E27FC236}">
                      <a16:creationId xmlns:a16="http://schemas.microsoft.com/office/drawing/2014/main" id="{CF94F99A-B625-47A1-93F5-0C52FE8B0AD9}"/>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9" name="Rectangle 28">
                  <a:extLst>
                    <a:ext uri="{FF2B5EF4-FFF2-40B4-BE49-F238E27FC236}">
                      <a16:creationId xmlns:a16="http://schemas.microsoft.com/office/drawing/2014/main" id="{B9584D3E-E6EF-4313-8326-911AD2833D84}"/>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0" name="Rectangle 29">
                  <a:extLst>
                    <a:ext uri="{FF2B5EF4-FFF2-40B4-BE49-F238E27FC236}">
                      <a16:creationId xmlns:a16="http://schemas.microsoft.com/office/drawing/2014/main" id="{1E037E0F-D1AC-4783-842C-699AD3EC05D8}"/>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1" name="Rectangle 30">
                  <a:extLst>
                    <a:ext uri="{FF2B5EF4-FFF2-40B4-BE49-F238E27FC236}">
                      <a16:creationId xmlns:a16="http://schemas.microsoft.com/office/drawing/2014/main" id="{92D73084-36A9-42CF-8A7C-B8493B15F218}"/>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2" name="Rectangle 31">
                  <a:extLst>
                    <a:ext uri="{FF2B5EF4-FFF2-40B4-BE49-F238E27FC236}">
                      <a16:creationId xmlns:a16="http://schemas.microsoft.com/office/drawing/2014/main" id="{84C0CE64-D254-4719-86F7-D120645435A4}"/>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sp>
          <p:nvSpPr>
            <p:cNvPr id="34" name="Rectangle 33">
              <a:extLst>
                <a:ext uri="{FF2B5EF4-FFF2-40B4-BE49-F238E27FC236}">
                  <a16:creationId xmlns:a16="http://schemas.microsoft.com/office/drawing/2014/main" id="{BA9C877A-8DE5-4470-AAFF-1C3405494701}"/>
                </a:ext>
              </a:extLst>
            </p:cNvPr>
            <p:cNvSpPr/>
            <p:nvPr/>
          </p:nvSpPr>
          <p:spPr>
            <a:xfrm>
              <a:off x="8293100" y="559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5" name="Rectangle 34">
              <a:extLst>
                <a:ext uri="{FF2B5EF4-FFF2-40B4-BE49-F238E27FC236}">
                  <a16:creationId xmlns:a16="http://schemas.microsoft.com/office/drawing/2014/main" id="{B647B900-D8EC-4242-A637-E087446A6986}"/>
                </a:ext>
              </a:extLst>
            </p:cNvPr>
            <p:cNvSpPr/>
            <p:nvPr/>
          </p:nvSpPr>
          <p:spPr>
            <a:xfrm>
              <a:off x="8293100" y="572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6" name="Rectangle 35">
              <a:extLst>
                <a:ext uri="{FF2B5EF4-FFF2-40B4-BE49-F238E27FC236}">
                  <a16:creationId xmlns:a16="http://schemas.microsoft.com/office/drawing/2014/main" id="{1D3810F8-D739-46C3-B42D-A04BEFAC4A98}"/>
                </a:ext>
              </a:extLst>
            </p:cNvPr>
            <p:cNvSpPr/>
            <p:nvPr/>
          </p:nvSpPr>
          <p:spPr>
            <a:xfrm>
              <a:off x="8293100" y="5848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91" name="Line">
            <a:extLst>
              <a:ext uri="{FF2B5EF4-FFF2-40B4-BE49-F238E27FC236}">
                <a16:creationId xmlns:a16="http://schemas.microsoft.com/office/drawing/2014/main" id="{DAB5D94C-82A7-4EC1-A013-C38682E0405F}"/>
              </a:ext>
            </a:extLst>
          </p:cNvPr>
          <p:cNvSpPr/>
          <p:nvPr/>
        </p:nvSpPr>
        <p:spPr>
          <a:xfrm>
            <a:off x="2787253" y="4591766"/>
            <a:ext cx="4726637" cy="0"/>
          </a:xfrm>
          <a:prstGeom prst="line">
            <a:avLst/>
          </a:prstGeom>
          <a:ln w="38100">
            <a:solidFill>
              <a:schemeClr val="accent2">
                <a:lumMod val="50000"/>
                <a:alpha val="10000"/>
              </a:schemeClr>
            </a:solidFill>
            <a:miter lim="400000"/>
          </a:ln>
        </p:spPr>
        <p:txBody>
          <a:bodyPr lIns="26789" tIns="26789" rIns="26789" bIns="26789" anchor="ctr"/>
          <a:lstStyle/>
          <a:p>
            <a:pPr>
              <a:defRPr sz="2400"/>
            </a:pPr>
            <a:endParaRPr sz="1265"/>
          </a:p>
        </p:txBody>
      </p:sp>
      <p:sp>
        <p:nvSpPr>
          <p:cNvPr id="92" name="Line">
            <a:extLst>
              <a:ext uri="{FF2B5EF4-FFF2-40B4-BE49-F238E27FC236}">
                <a16:creationId xmlns:a16="http://schemas.microsoft.com/office/drawing/2014/main" id="{5A84EAC7-AD18-43E6-BC1F-A24BE06AB87B}"/>
              </a:ext>
            </a:extLst>
          </p:cNvPr>
          <p:cNvSpPr/>
          <p:nvPr/>
        </p:nvSpPr>
        <p:spPr>
          <a:xfrm>
            <a:off x="2787253" y="4591766"/>
            <a:ext cx="4726637" cy="293121"/>
          </a:xfrm>
          <a:prstGeom prst="line">
            <a:avLst/>
          </a:prstGeom>
          <a:ln w="38100">
            <a:solidFill>
              <a:schemeClr val="accent2">
                <a:lumMod val="50000"/>
                <a:alpha val="10000"/>
              </a:schemeClr>
            </a:solidFill>
            <a:miter lim="400000"/>
          </a:ln>
        </p:spPr>
        <p:txBody>
          <a:bodyPr lIns="26789" tIns="26789" rIns="26789" bIns="26789" anchor="ctr"/>
          <a:lstStyle/>
          <a:p>
            <a:pPr>
              <a:defRPr sz="2400"/>
            </a:pPr>
            <a:endParaRPr sz="1265"/>
          </a:p>
        </p:txBody>
      </p:sp>
      <p:sp>
        <p:nvSpPr>
          <p:cNvPr id="95" name="Line">
            <a:extLst>
              <a:ext uri="{FF2B5EF4-FFF2-40B4-BE49-F238E27FC236}">
                <a16:creationId xmlns:a16="http://schemas.microsoft.com/office/drawing/2014/main" id="{C6EA6739-EB1D-4954-BC4C-73CAF89B94F1}"/>
              </a:ext>
            </a:extLst>
          </p:cNvPr>
          <p:cNvSpPr/>
          <p:nvPr/>
        </p:nvSpPr>
        <p:spPr>
          <a:xfrm flipV="1">
            <a:off x="2787253" y="4284445"/>
            <a:ext cx="4726637" cy="307321"/>
          </a:xfrm>
          <a:prstGeom prst="line">
            <a:avLst/>
          </a:prstGeom>
          <a:ln w="38100">
            <a:solidFill>
              <a:schemeClr val="accent2">
                <a:lumMod val="50000"/>
                <a:alpha val="10000"/>
              </a:schemeClr>
            </a:solidFill>
            <a:miter lim="400000"/>
          </a:ln>
        </p:spPr>
        <p:txBody>
          <a:bodyPr lIns="26789" tIns="26789" rIns="26789" bIns="26789" anchor="ctr"/>
          <a:lstStyle/>
          <a:p>
            <a:pPr>
              <a:defRPr sz="2400"/>
            </a:pPr>
            <a:endParaRPr sz="1265"/>
          </a:p>
        </p:txBody>
      </p:sp>
      <p:sp>
        <p:nvSpPr>
          <p:cNvPr id="96" name="Line">
            <a:extLst>
              <a:ext uri="{FF2B5EF4-FFF2-40B4-BE49-F238E27FC236}">
                <a16:creationId xmlns:a16="http://schemas.microsoft.com/office/drawing/2014/main" id="{3E2DDC5E-AA22-4E6E-8D2D-5B3A34878E45}"/>
              </a:ext>
            </a:extLst>
          </p:cNvPr>
          <p:cNvSpPr/>
          <p:nvPr/>
        </p:nvSpPr>
        <p:spPr>
          <a:xfrm flipV="1">
            <a:off x="2787251" y="3993977"/>
            <a:ext cx="4726638" cy="593267"/>
          </a:xfrm>
          <a:prstGeom prst="line">
            <a:avLst/>
          </a:prstGeom>
          <a:ln w="38100">
            <a:solidFill>
              <a:schemeClr val="accent2">
                <a:lumMod val="50000"/>
                <a:alpha val="10000"/>
              </a:schemeClr>
            </a:solidFill>
            <a:miter lim="400000"/>
          </a:ln>
        </p:spPr>
        <p:txBody>
          <a:bodyPr lIns="26789" tIns="26789" rIns="26789" bIns="26789" anchor="ctr"/>
          <a:lstStyle/>
          <a:p>
            <a:pPr>
              <a:defRPr sz="2400"/>
            </a:pPr>
            <a:endParaRPr sz="1265"/>
          </a:p>
        </p:txBody>
      </p:sp>
      <p:sp>
        <p:nvSpPr>
          <p:cNvPr id="97" name="Line">
            <a:extLst>
              <a:ext uri="{FF2B5EF4-FFF2-40B4-BE49-F238E27FC236}">
                <a16:creationId xmlns:a16="http://schemas.microsoft.com/office/drawing/2014/main" id="{D256AADB-1555-4B3A-8BE4-9429307EEEDF}"/>
              </a:ext>
            </a:extLst>
          </p:cNvPr>
          <p:cNvSpPr/>
          <p:nvPr/>
        </p:nvSpPr>
        <p:spPr>
          <a:xfrm flipV="1">
            <a:off x="2787251" y="3690591"/>
            <a:ext cx="4726639" cy="896653"/>
          </a:xfrm>
          <a:prstGeom prst="line">
            <a:avLst/>
          </a:prstGeom>
          <a:ln w="38100">
            <a:solidFill>
              <a:schemeClr val="accent2">
                <a:lumMod val="50000"/>
                <a:alpha val="10000"/>
              </a:schemeClr>
            </a:solidFill>
            <a:miter lim="400000"/>
          </a:ln>
        </p:spPr>
        <p:txBody>
          <a:bodyPr lIns="26789" tIns="26789" rIns="26789" bIns="26789" anchor="ctr"/>
          <a:lstStyle/>
          <a:p>
            <a:pPr>
              <a:defRPr sz="2400"/>
            </a:pPr>
            <a:endParaRPr sz="1265"/>
          </a:p>
        </p:txBody>
      </p:sp>
      <p:sp>
        <p:nvSpPr>
          <p:cNvPr id="98" name="Line">
            <a:extLst>
              <a:ext uri="{FF2B5EF4-FFF2-40B4-BE49-F238E27FC236}">
                <a16:creationId xmlns:a16="http://schemas.microsoft.com/office/drawing/2014/main" id="{464A8B81-36E5-4A89-B02D-3B279A3A52B3}"/>
              </a:ext>
            </a:extLst>
          </p:cNvPr>
          <p:cNvSpPr/>
          <p:nvPr/>
        </p:nvSpPr>
        <p:spPr>
          <a:xfrm flipV="1">
            <a:off x="2787251" y="3376812"/>
            <a:ext cx="4726639" cy="1215680"/>
          </a:xfrm>
          <a:prstGeom prst="line">
            <a:avLst/>
          </a:prstGeom>
          <a:ln w="38100">
            <a:solidFill>
              <a:schemeClr val="accent2">
                <a:lumMod val="50000"/>
                <a:alpha val="10000"/>
              </a:schemeClr>
            </a:solidFill>
            <a:miter lim="400000"/>
          </a:ln>
        </p:spPr>
        <p:txBody>
          <a:bodyPr lIns="26789" tIns="26789" rIns="26789" bIns="26789" anchor="ctr"/>
          <a:lstStyle/>
          <a:p>
            <a:pPr>
              <a:defRPr sz="2400"/>
            </a:pPr>
            <a:endParaRPr sz="1265"/>
          </a:p>
        </p:txBody>
      </p:sp>
      <p:sp>
        <p:nvSpPr>
          <p:cNvPr id="99" name="Line">
            <a:extLst>
              <a:ext uri="{FF2B5EF4-FFF2-40B4-BE49-F238E27FC236}">
                <a16:creationId xmlns:a16="http://schemas.microsoft.com/office/drawing/2014/main" id="{BDA5A061-5388-483A-87BB-F9FDCE606FD4}"/>
              </a:ext>
            </a:extLst>
          </p:cNvPr>
          <p:cNvSpPr/>
          <p:nvPr/>
        </p:nvSpPr>
        <p:spPr>
          <a:xfrm flipV="1">
            <a:off x="2787249" y="3085512"/>
            <a:ext cx="4726639" cy="1512581"/>
          </a:xfrm>
          <a:prstGeom prst="line">
            <a:avLst/>
          </a:prstGeom>
          <a:ln w="38100">
            <a:solidFill>
              <a:schemeClr val="accent2">
                <a:lumMod val="50000"/>
                <a:alpha val="10000"/>
              </a:schemeClr>
            </a:solidFill>
            <a:miter lim="400000"/>
          </a:ln>
        </p:spPr>
        <p:txBody>
          <a:bodyPr lIns="26789" tIns="26789" rIns="26789" bIns="26789" anchor="ctr"/>
          <a:lstStyle/>
          <a:p>
            <a:pPr>
              <a:defRPr sz="2400"/>
            </a:pPr>
            <a:endParaRPr sz="1265"/>
          </a:p>
        </p:txBody>
      </p:sp>
      <p:sp>
        <p:nvSpPr>
          <p:cNvPr id="100" name="Line">
            <a:extLst>
              <a:ext uri="{FF2B5EF4-FFF2-40B4-BE49-F238E27FC236}">
                <a16:creationId xmlns:a16="http://schemas.microsoft.com/office/drawing/2014/main" id="{E4C6D2DC-9C5B-4993-B4F4-7A66B7CCD7FD}"/>
              </a:ext>
            </a:extLst>
          </p:cNvPr>
          <p:cNvSpPr/>
          <p:nvPr/>
        </p:nvSpPr>
        <p:spPr>
          <a:xfrm flipV="1">
            <a:off x="2787249" y="2760018"/>
            <a:ext cx="4726639" cy="1825421"/>
          </a:xfrm>
          <a:prstGeom prst="line">
            <a:avLst/>
          </a:prstGeom>
          <a:ln w="38100">
            <a:solidFill>
              <a:schemeClr val="accent2">
                <a:lumMod val="50000"/>
                <a:alpha val="10000"/>
              </a:schemeClr>
            </a:solidFill>
            <a:miter lim="400000"/>
          </a:ln>
        </p:spPr>
        <p:txBody>
          <a:bodyPr lIns="26789" tIns="26789" rIns="26789" bIns="26789" anchor="ctr"/>
          <a:lstStyle/>
          <a:p>
            <a:pPr>
              <a:defRPr sz="2400"/>
            </a:pPr>
            <a:endParaRPr sz="1265"/>
          </a:p>
        </p:txBody>
      </p:sp>
      <p:sp>
        <p:nvSpPr>
          <p:cNvPr id="101" name="Line">
            <a:extLst>
              <a:ext uri="{FF2B5EF4-FFF2-40B4-BE49-F238E27FC236}">
                <a16:creationId xmlns:a16="http://schemas.microsoft.com/office/drawing/2014/main" id="{4A51E7D5-2D58-4C31-A5B6-C88198391C0E}"/>
              </a:ext>
            </a:extLst>
          </p:cNvPr>
          <p:cNvSpPr/>
          <p:nvPr/>
        </p:nvSpPr>
        <p:spPr>
          <a:xfrm flipV="1">
            <a:off x="2787249" y="2551433"/>
            <a:ext cx="4726639" cy="2034006"/>
          </a:xfrm>
          <a:prstGeom prst="line">
            <a:avLst/>
          </a:prstGeom>
          <a:ln w="38100">
            <a:solidFill>
              <a:schemeClr val="accent2">
                <a:lumMod val="50000"/>
              </a:schemeClr>
            </a:solidFill>
            <a:miter lim="400000"/>
          </a:ln>
        </p:spPr>
        <p:txBody>
          <a:bodyPr lIns="26789" tIns="26789" rIns="26789" bIns="26789" anchor="ctr"/>
          <a:lstStyle/>
          <a:p>
            <a:pPr>
              <a:defRPr sz="2400"/>
            </a:pPr>
            <a:endParaRPr sz="1265"/>
          </a:p>
        </p:txBody>
      </p:sp>
      <p:sp>
        <p:nvSpPr>
          <p:cNvPr id="102" name="Line">
            <a:extLst>
              <a:ext uri="{FF2B5EF4-FFF2-40B4-BE49-F238E27FC236}">
                <a16:creationId xmlns:a16="http://schemas.microsoft.com/office/drawing/2014/main" id="{C6EAA33E-3A7A-451F-9107-BF6A6F11466B}"/>
              </a:ext>
            </a:extLst>
          </p:cNvPr>
          <p:cNvSpPr/>
          <p:nvPr/>
        </p:nvSpPr>
        <p:spPr>
          <a:xfrm flipV="1">
            <a:off x="2787249" y="2260159"/>
            <a:ext cx="4726639" cy="2330192"/>
          </a:xfrm>
          <a:prstGeom prst="line">
            <a:avLst/>
          </a:prstGeom>
          <a:ln w="38100">
            <a:solidFill>
              <a:schemeClr val="accent2">
                <a:lumMod val="50000"/>
                <a:alpha val="10000"/>
              </a:schemeClr>
            </a:solidFill>
            <a:miter lim="400000"/>
          </a:ln>
        </p:spPr>
        <p:txBody>
          <a:bodyPr lIns="26789" tIns="26789" rIns="26789" bIns="26789" anchor="ctr"/>
          <a:lstStyle/>
          <a:p>
            <a:pPr>
              <a:defRPr sz="2400"/>
            </a:pPr>
            <a:endParaRPr sz="1265"/>
          </a:p>
        </p:txBody>
      </p:sp>
      <p:grpSp>
        <p:nvGrpSpPr>
          <p:cNvPr id="61" name="Group 60">
            <a:extLst>
              <a:ext uri="{FF2B5EF4-FFF2-40B4-BE49-F238E27FC236}">
                <a16:creationId xmlns:a16="http://schemas.microsoft.com/office/drawing/2014/main" id="{318CCFEE-9807-4691-B85B-F6B4DE77B8DD}"/>
              </a:ext>
            </a:extLst>
          </p:cNvPr>
          <p:cNvGrpSpPr/>
          <p:nvPr/>
        </p:nvGrpSpPr>
        <p:grpSpPr>
          <a:xfrm>
            <a:off x="5140258" y="2204575"/>
            <a:ext cx="68580" cy="2743200"/>
            <a:chOff x="8293100" y="2546350"/>
            <a:chExt cx="127000" cy="3429000"/>
          </a:xfrm>
          <a:solidFill>
            <a:schemeClr val="tx1"/>
          </a:solidFill>
        </p:grpSpPr>
        <p:sp>
          <p:nvSpPr>
            <p:cNvPr id="62" name="Rectangle 61">
              <a:extLst>
                <a:ext uri="{FF2B5EF4-FFF2-40B4-BE49-F238E27FC236}">
                  <a16:creationId xmlns:a16="http://schemas.microsoft.com/office/drawing/2014/main" id="{781DB8C5-95B1-431A-BCA8-ED75BE308ABA}"/>
                </a:ext>
              </a:extLst>
            </p:cNvPr>
            <p:cNvSpPr/>
            <p:nvPr/>
          </p:nvSpPr>
          <p:spPr>
            <a:xfrm>
              <a:off x="8293100" y="2546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3" name="Rectangle 62">
              <a:extLst>
                <a:ext uri="{FF2B5EF4-FFF2-40B4-BE49-F238E27FC236}">
                  <a16:creationId xmlns:a16="http://schemas.microsoft.com/office/drawing/2014/main" id="{73EFBCB9-940C-484B-A905-22501656118C}"/>
                </a:ext>
              </a:extLst>
            </p:cNvPr>
            <p:cNvSpPr/>
            <p:nvPr/>
          </p:nvSpPr>
          <p:spPr>
            <a:xfrm>
              <a:off x="8293100" y="2673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4" name="Rectangle 63">
              <a:extLst>
                <a:ext uri="{FF2B5EF4-FFF2-40B4-BE49-F238E27FC236}">
                  <a16:creationId xmlns:a16="http://schemas.microsoft.com/office/drawing/2014/main" id="{1FB6925F-E6DF-4FF7-8AD7-D7E45B2CE660}"/>
                </a:ext>
              </a:extLst>
            </p:cNvPr>
            <p:cNvSpPr/>
            <p:nvPr/>
          </p:nvSpPr>
          <p:spPr>
            <a:xfrm>
              <a:off x="8293100" y="2800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5" name="Rectangle 64">
              <a:extLst>
                <a:ext uri="{FF2B5EF4-FFF2-40B4-BE49-F238E27FC236}">
                  <a16:creationId xmlns:a16="http://schemas.microsoft.com/office/drawing/2014/main" id="{1D5365B2-2465-4EC1-A4E6-8CF35BD36F8B}"/>
                </a:ext>
              </a:extLst>
            </p:cNvPr>
            <p:cNvSpPr/>
            <p:nvPr/>
          </p:nvSpPr>
          <p:spPr>
            <a:xfrm>
              <a:off x="8293100" y="2927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6" name="Rectangle 65">
              <a:extLst>
                <a:ext uri="{FF2B5EF4-FFF2-40B4-BE49-F238E27FC236}">
                  <a16:creationId xmlns:a16="http://schemas.microsoft.com/office/drawing/2014/main" id="{0B91099C-EDEF-4934-BC2D-AA5C97C71A1C}"/>
                </a:ext>
              </a:extLst>
            </p:cNvPr>
            <p:cNvSpPr/>
            <p:nvPr/>
          </p:nvSpPr>
          <p:spPr>
            <a:xfrm>
              <a:off x="8293100" y="305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7" name="Rectangle 66">
              <a:extLst>
                <a:ext uri="{FF2B5EF4-FFF2-40B4-BE49-F238E27FC236}">
                  <a16:creationId xmlns:a16="http://schemas.microsoft.com/office/drawing/2014/main" id="{38F9958D-ACBE-4C02-8E47-BA725092839F}"/>
                </a:ext>
              </a:extLst>
            </p:cNvPr>
            <p:cNvSpPr/>
            <p:nvPr/>
          </p:nvSpPr>
          <p:spPr>
            <a:xfrm>
              <a:off x="8293100" y="318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68" name="Group 67">
              <a:extLst>
                <a:ext uri="{FF2B5EF4-FFF2-40B4-BE49-F238E27FC236}">
                  <a16:creationId xmlns:a16="http://schemas.microsoft.com/office/drawing/2014/main" id="{72B37333-E4A2-40E1-AB57-429E71254E21}"/>
                </a:ext>
              </a:extLst>
            </p:cNvPr>
            <p:cNvGrpSpPr/>
            <p:nvPr/>
          </p:nvGrpSpPr>
          <p:grpSpPr>
            <a:xfrm>
              <a:off x="8293100" y="3308350"/>
              <a:ext cx="127000" cy="762000"/>
              <a:chOff x="8445500" y="2698750"/>
              <a:chExt cx="127000" cy="762000"/>
            </a:xfrm>
            <a:grpFill/>
          </p:grpSpPr>
          <p:sp>
            <p:nvSpPr>
              <p:cNvPr id="85" name="Rectangle 84">
                <a:extLst>
                  <a:ext uri="{FF2B5EF4-FFF2-40B4-BE49-F238E27FC236}">
                    <a16:creationId xmlns:a16="http://schemas.microsoft.com/office/drawing/2014/main" id="{78BB0037-C5FB-48EF-B65A-0FF674F77F45}"/>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6" name="Rectangle 85">
                <a:extLst>
                  <a:ext uri="{FF2B5EF4-FFF2-40B4-BE49-F238E27FC236}">
                    <a16:creationId xmlns:a16="http://schemas.microsoft.com/office/drawing/2014/main" id="{E6FD3591-7308-451B-A957-E819792AC16D}"/>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7" name="Rectangle 86">
                <a:extLst>
                  <a:ext uri="{FF2B5EF4-FFF2-40B4-BE49-F238E27FC236}">
                    <a16:creationId xmlns:a16="http://schemas.microsoft.com/office/drawing/2014/main" id="{9F963583-D0E1-4B58-843C-4119DF89379E}"/>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8" name="Rectangle 87">
                <a:extLst>
                  <a:ext uri="{FF2B5EF4-FFF2-40B4-BE49-F238E27FC236}">
                    <a16:creationId xmlns:a16="http://schemas.microsoft.com/office/drawing/2014/main" id="{E0DB841E-FB78-4F17-8736-31059D582ED8}"/>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9" name="Rectangle 88">
                <a:extLst>
                  <a:ext uri="{FF2B5EF4-FFF2-40B4-BE49-F238E27FC236}">
                    <a16:creationId xmlns:a16="http://schemas.microsoft.com/office/drawing/2014/main" id="{50ED5D85-D14E-4918-AA56-359CB3244977}"/>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0" name="Rectangle 89">
                <a:extLst>
                  <a:ext uri="{FF2B5EF4-FFF2-40B4-BE49-F238E27FC236}">
                    <a16:creationId xmlns:a16="http://schemas.microsoft.com/office/drawing/2014/main" id="{F51C8007-0571-4187-BD5D-03D4D821E5FD}"/>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69" name="Group 68">
              <a:extLst>
                <a:ext uri="{FF2B5EF4-FFF2-40B4-BE49-F238E27FC236}">
                  <a16:creationId xmlns:a16="http://schemas.microsoft.com/office/drawing/2014/main" id="{9582E694-DC6A-4EF5-8429-C3EE9CEAFB67}"/>
                </a:ext>
              </a:extLst>
            </p:cNvPr>
            <p:cNvGrpSpPr/>
            <p:nvPr/>
          </p:nvGrpSpPr>
          <p:grpSpPr>
            <a:xfrm>
              <a:off x="8293100" y="4070350"/>
              <a:ext cx="127000" cy="1524000"/>
              <a:chOff x="8445500" y="2698750"/>
              <a:chExt cx="127000" cy="1524000"/>
            </a:xfrm>
            <a:grpFill/>
          </p:grpSpPr>
          <p:sp>
            <p:nvSpPr>
              <p:cNvPr id="73" name="Rectangle 72">
                <a:extLst>
                  <a:ext uri="{FF2B5EF4-FFF2-40B4-BE49-F238E27FC236}">
                    <a16:creationId xmlns:a16="http://schemas.microsoft.com/office/drawing/2014/main" id="{91200656-7525-4B26-BE50-C74ABAE6EA4A}"/>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4" name="Rectangle 73">
                <a:extLst>
                  <a:ext uri="{FF2B5EF4-FFF2-40B4-BE49-F238E27FC236}">
                    <a16:creationId xmlns:a16="http://schemas.microsoft.com/office/drawing/2014/main" id="{B55750B9-6C68-4385-A3B3-3564D7C39164}"/>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5" name="Rectangle 74">
                <a:extLst>
                  <a:ext uri="{FF2B5EF4-FFF2-40B4-BE49-F238E27FC236}">
                    <a16:creationId xmlns:a16="http://schemas.microsoft.com/office/drawing/2014/main" id="{342B657C-F35F-4E51-920B-27CC8DEF71A0}"/>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6" name="Rectangle 75">
                <a:extLst>
                  <a:ext uri="{FF2B5EF4-FFF2-40B4-BE49-F238E27FC236}">
                    <a16:creationId xmlns:a16="http://schemas.microsoft.com/office/drawing/2014/main" id="{D09148E2-0D12-4647-AC11-CE297DBBD26A}"/>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7" name="Rectangle 76">
                <a:extLst>
                  <a:ext uri="{FF2B5EF4-FFF2-40B4-BE49-F238E27FC236}">
                    <a16:creationId xmlns:a16="http://schemas.microsoft.com/office/drawing/2014/main" id="{C79B1A2E-0D2C-4A82-9B7F-1965794CBB71}"/>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78" name="Group 77">
                <a:extLst>
                  <a:ext uri="{FF2B5EF4-FFF2-40B4-BE49-F238E27FC236}">
                    <a16:creationId xmlns:a16="http://schemas.microsoft.com/office/drawing/2014/main" id="{381FE26E-5031-4D2F-857C-2F4F5EFE5A5E}"/>
                  </a:ext>
                </a:extLst>
              </p:cNvPr>
              <p:cNvGrpSpPr/>
              <p:nvPr/>
            </p:nvGrpSpPr>
            <p:grpSpPr>
              <a:xfrm>
                <a:off x="8445500" y="3460750"/>
                <a:ext cx="127000" cy="762000"/>
                <a:chOff x="8445500" y="2698750"/>
                <a:chExt cx="127000" cy="762000"/>
              </a:xfrm>
              <a:grpFill/>
            </p:grpSpPr>
            <p:sp>
              <p:nvSpPr>
                <p:cNvPr id="79" name="Rectangle 78">
                  <a:extLst>
                    <a:ext uri="{FF2B5EF4-FFF2-40B4-BE49-F238E27FC236}">
                      <a16:creationId xmlns:a16="http://schemas.microsoft.com/office/drawing/2014/main" id="{EA11BA44-B601-4DB9-BF0B-0BFC29F46A1F}"/>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0" name="Rectangle 79">
                  <a:extLst>
                    <a:ext uri="{FF2B5EF4-FFF2-40B4-BE49-F238E27FC236}">
                      <a16:creationId xmlns:a16="http://schemas.microsoft.com/office/drawing/2014/main" id="{DB6884DD-ABEA-475F-B898-E77994BA4E01}"/>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1" name="Rectangle 80">
                  <a:extLst>
                    <a:ext uri="{FF2B5EF4-FFF2-40B4-BE49-F238E27FC236}">
                      <a16:creationId xmlns:a16="http://schemas.microsoft.com/office/drawing/2014/main" id="{92D41A4B-DB7C-4D41-8629-52BDB6504965}"/>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2" name="Rectangle 81">
                  <a:extLst>
                    <a:ext uri="{FF2B5EF4-FFF2-40B4-BE49-F238E27FC236}">
                      <a16:creationId xmlns:a16="http://schemas.microsoft.com/office/drawing/2014/main" id="{B1F3CB06-662F-4E1D-AFFB-293EAA56F659}"/>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3" name="Rectangle 82">
                  <a:extLst>
                    <a:ext uri="{FF2B5EF4-FFF2-40B4-BE49-F238E27FC236}">
                      <a16:creationId xmlns:a16="http://schemas.microsoft.com/office/drawing/2014/main" id="{B3270EB5-BA53-4419-B42E-B97FAC78F949}"/>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4" name="Rectangle 83">
                  <a:extLst>
                    <a:ext uri="{FF2B5EF4-FFF2-40B4-BE49-F238E27FC236}">
                      <a16:creationId xmlns:a16="http://schemas.microsoft.com/office/drawing/2014/main" id="{20638EEC-ABA8-4F3E-8EC8-1F0C3483BDCA}"/>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sp>
          <p:nvSpPr>
            <p:cNvPr id="70" name="Rectangle 69">
              <a:extLst>
                <a:ext uri="{FF2B5EF4-FFF2-40B4-BE49-F238E27FC236}">
                  <a16:creationId xmlns:a16="http://schemas.microsoft.com/office/drawing/2014/main" id="{AD53C122-D9B7-4048-9197-717155AD6B48}"/>
                </a:ext>
              </a:extLst>
            </p:cNvPr>
            <p:cNvSpPr/>
            <p:nvPr/>
          </p:nvSpPr>
          <p:spPr>
            <a:xfrm>
              <a:off x="8293100" y="559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1" name="Rectangle 70">
              <a:extLst>
                <a:ext uri="{FF2B5EF4-FFF2-40B4-BE49-F238E27FC236}">
                  <a16:creationId xmlns:a16="http://schemas.microsoft.com/office/drawing/2014/main" id="{20930649-18B1-42FC-A513-E32CC7A26BB3}"/>
                </a:ext>
              </a:extLst>
            </p:cNvPr>
            <p:cNvSpPr/>
            <p:nvPr/>
          </p:nvSpPr>
          <p:spPr>
            <a:xfrm>
              <a:off x="8293100" y="572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2" name="Rectangle 71">
              <a:extLst>
                <a:ext uri="{FF2B5EF4-FFF2-40B4-BE49-F238E27FC236}">
                  <a16:creationId xmlns:a16="http://schemas.microsoft.com/office/drawing/2014/main" id="{FA91B654-4024-49A6-9869-DAD6A28E0F2A}"/>
                </a:ext>
              </a:extLst>
            </p:cNvPr>
            <p:cNvSpPr/>
            <p:nvPr/>
          </p:nvSpPr>
          <p:spPr>
            <a:xfrm>
              <a:off x="8293100" y="5848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106" name="Put a photosensor in front of object">
            <a:extLst>
              <a:ext uri="{FF2B5EF4-FFF2-40B4-BE49-F238E27FC236}">
                <a16:creationId xmlns:a16="http://schemas.microsoft.com/office/drawing/2014/main" id="{D1F6D4EC-3200-4F18-9B3D-DC537AD8C572}"/>
              </a:ext>
            </a:extLst>
          </p:cNvPr>
          <p:cNvSpPr txBox="1"/>
          <p:nvPr/>
        </p:nvSpPr>
        <p:spPr>
          <a:xfrm>
            <a:off x="5664036" y="1603377"/>
            <a:ext cx="1186251" cy="608099"/>
          </a:xfrm>
          <a:prstGeom prst="rect">
            <a:avLst/>
          </a:prstGeom>
          <a:ln w="12700">
            <a:miter lim="400000"/>
          </a:ln>
          <a:extLst>
            <a:ext uri="{C572A759-6A51-4108-AA02-DFA0A04FC94B}">
              <ma14:wrappingTextBoxFlag xmlns="" xmlns:ma14="http://schemas.microsoft.com/office/mac/drawingml/2011/main" val="1"/>
            </a:ext>
          </a:extLst>
        </p:spPr>
        <p:txBody>
          <a:bodyPr wrap="square" lIns="26789" tIns="26789" rIns="26789" bIns="26789" anchor="ctr">
            <a:spAutoFit/>
          </a:bodyPr>
          <a:lstStyle/>
          <a:p>
            <a:pPr algn="ctr"/>
            <a:r>
              <a:rPr lang="en-US" dirty="0">
                <a:latin typeface="+mj-lt"/>
              </a:rPr>
              <a:t>most rays are blocked</a:t>
            </a:r>
            <a:endParaRPr dirty="0">
              <a:latin typeface="+mj-lt"/>
            </a:endParaRPr>
          </a:p>
        </p:txBody>
      </p:sp>
      <p:sp>
        <p:nvSpPr>
          <p:cNvPr id="107" name="Put a photosensor in front of object">
            <a:extLst>
              <a:ext uri="{FF2B5EF4-FFF2-40B4-BE49-F238E27FC236}">
                <a16:creationId xmlns:a16="http://schemas.microsoft.com/office/drawing/2014/main" id="{4B968007-F9A0-47FC-953F-9BF189ACB407}"/>
              </a:ext>
            </a:extLst>
          </p:cNvPr>
          <p:cNvSpPr txBox="1"/>
          <p:nvPr/>
        </p:nvSpPr>
        <p:spPr>
          <a:xfrm>
            <a:off x="5513638" y="4848351"/>
            <a:ext cx="1160149" cy="608099"/>
          </a:xfrm>
          <a:prstGeom prst="rect">
            <a:avLst/>
          </a:prstGeom>
          <a:ln w="12700">
            <a:miter lim="400000"/>
          </a:ln>
          <a:extLst>
            <a:ext uri="{C572A759-6A51-4108-AA02-DFA0A04FC94B}">
              <ma14:wrappingTextBoxFlag xmlns="" xmlns:ma14="http://schemas.microsoft.com/office/mac/drawingml/2011/main" val="1"/>
            </a:ext>
          </a:extLst>
        </p:spPr>
        <p:txBody>
          <a:bodyPr wrap="square" lIns="26789" tIns="26789" rIns="26789" bIns="26789" anchor="ctr">
            <a:spAutoFit/>
          </a:bodyPr>
          <a:lstStyle/>
          <a:p>
            <a:pPr algn="ctr"/>
            <a:r>
              <a:rPr lang="en-US" dirty="0">
                <a:latin typeface="+mj-lt"/>
              </a:rPr>
              <a:t>one makes it through</a:t>
            </a:r>
            <a:endParaRPr dirty="0">
              <a:latin typeface="+mj-lt"/>
            </a:endParaRPr>
          </a:p>
        </p:txBody>
      </p:sp>
    </p:spTree>
    <p:extLst>
      <p:ext uri="{BB962C8B-B14F-4D97-AF65-F5344CB8AC3E}">
        <p14:creationId xmlns:p14="http://schemas.microsoft.com/office/powerpoint/2010/main" val="19204838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7" name="Shape 667"/>
          <p:cNvSpPr>
            <a:spLocks noGrp="1"/>
          </p:cNvSpPr>
          <p:nvPr>
            <p:ph type="title"/>
          </p:nvPr>
        </p:nvSpPr>
        <p:spPr>
          <a:prstGeom prst="rect">
            <a:avLst/>
          </a:prstGeom>
        </p:spPr>
        <p:txBody>
          <a:bodyPr/>
          <a:lstStyle/>
          <a:p>
            <a:pPr algn="ctr"/>
            <a:r>
              <a:rPr lang="en-US" dirty="0"/>
              <a:t>Pinhole imaging</a:t>
            </a:r>
            <a:endParaRPr dirty="0"/>
          </a:p>
        </p:txBody>
      </p:sp>
      <p:sp>
        <p:nvSpPr>
          <p:cNvPr id="5" name="Content Placeholder 4">
            <a:extLst>
              <a:ext uri="{FF2B5EF4-FFF2-40B4-BE49-F238E27FC236}">
                <a16:creationId xmlns:a16="http://schemas.microsoft.com/office/drawing/2014/main" id="{59384654-89F7-448F-A8AA-7224F468A7CB}"/>
              </a:ext>
            </a:extLst>
          </p:cNvPr>
          <p:cNvSpPr>
            <a:spLocks noGrp="1"/>
          </p:cNvSpPr>
          <p:nvPr>
            <p:ph idx="1"/>
          </p:nvPr>
        </p:nvSpPr>
        <p:spPr/>
        <p:txBody>
          <a:bodyPr/>
          <a:lstStyle/>
          <a:p>
            <a:r>
              <a:rPr lang="en-US" dirty="0"/>
              <a:t>Each scene point contributes to </a:t>
            </a:r>
            <a:r>
              <a:rPr lang="en-US" b="1" dirty="0"/>
              <a:t>only one </a:t>
            </a:r>
            <a:r>
              <a:rPr lang="en-US" dirty="0"/>
              <a:t>sensor pixel.</a:t>
            </a:r>
          </a:p>
          <a:p>
            <a:endParaRPr lang="en-US" dirty="0"/>
          </a:p>
        </p:txBody>
      </p:sp>
      <p:sp>
        <p:nvSpPr>
          <p:cNvPr id="7" name="Put a photosensor in front of object">
            <a:extLst>
              <a:ext uri="{FF2B5EF4-FFF2-40B4-BE49-F238E27FC236}">
                <a16:creationId xmlns:a16="http://schemas.microsoft.com/office/drawing/2014/main" id="{6BD7A775-6425-4AAF-A035-9E36AF2C9143}"/>
              </a:ext>
            </a:extLst>
          </p:cNvPr>
          <p:cNvSpPr txBox="1"/>
          <p:nvPr/>
        </p:nvSpPr>
        <p:spPr>
          <a:xfrm>
            <a:off x="7582471" y="3410626"/>
            <a:ext cx="1561529" cy="331100"/>
          </a:xfrm>
          <a:prstGeom prst="rect">
            <a:avLst/>
          </a:prstGeom>
          <a:ln w="12700">
            <a:miter lim="400000"/>
          </a:ln>
          <a:extLst>
            <a:ext uri="{C572A759-6A51-4108-AA02-DFA0A04FC94B}">
              <ma14:wrappingTextBoxFlag xmlns="" xmlns:ma14="http://schemas.microsoft.com/office/mac/drawingml/2011/main" val="1"/>
            </a:ext>
          </a:extLst>
        </p:spPr>
        <p:txBody>
          <a:bodyPr wrap="square" lIns="26789" tIns="26789" rIns="26789" bIns="26789" anchor="ctr">
            <a:spAutoFit/>
          </a:bodyPr>
          <a:lstStyle/>
          <a:p>
            <a:pPr algn="ctr"/>
            <a:r>
              <a:rPr lang="en-US" dirty="0">
                <a:latin typeface="+mj-lt"/>
              </a:rPr>
              <a:t>digital sensor</a:t>
            </a:r>
            <a:endParaRPr dirty="0">
              <a:latin typeface="+mj-lt"/>
            </a:endParaRPr>
          </a:p>
        </p:txBody>
      </p:sp>
      <p:pic>
        <p:nvPicPr>
          <p:cNvPr id="37" name="pasted-image.tif" descr="pasted-image.tif">
            <a:extLst>
              <a:ext uri="{FF2B5EF4-FFF2-40B4-BE49-F238E27FC236}">
                <a16:creationId xmlns:a16="http://schemas.microsoft.com/office/drawing/2014/main" id="{18838C6D-BD45-4EE9-9A41-34CDCF65EE24}"/>
              </a:ext>
            </a:extLst>
          </p:cNvPr>
          <p:cNvPicPr>
            <a:picLocks noChangeAspect="1"/>
          </p:cNvPicPr>
          <p:nvPr/>
        </p:nvPicPr>
        <p:blipFill>
          <a:blip r:embed="rId2"/>
          <a:stretch>
            <a:fillRect/>
          </a:stretch>
        </p:blipFill>
        <p:spPr>
          <a:xfrm>
            <a:off x="1561530" y="2206576"/>
            <a:ext cx="2390579" cy="2741950"/>
          </a:xfrm>
          <a:prstGeom prst="rect">
            <a:avLst/>
          </a:prstGeom>
          <a:ln w="12700">
            <a:miter lim="400000"/>
          </a:ln>
        </p:spPr>
      </p:pic>
      <p:sp>
        <p:nvSpPr>
          <p:cNvPr id="38" name="Put a photosensor in front of object">
            <a:extLst>
              <a:ext uri="{FF2B5EF4-FFF2-40B4-BE49-F238E27FC236}">
                <a16:creationId xmlns:a16="http://schemas.microsoft.com/office/drawing/2014/main" id="{993FA7F9-BACA-42F7-9A6C-2886BDD43ADD}"/>
              </a:ext>
            </a:extLst>
          </p:cNvPr>
          <p:cNvSpPr txBox="1"/>
          <p:nvPr/>
        </p:nvSpPr>
        <p:spPr>
          <a:xfrm>
            <a:off x="1" y="3272126"/>
            <a:ext cx="1561529" cy="608099"/>
          </a:xfrm>
          <a:prstGeom prst="rect">
            <a:avLst/>
          </a:prstGeom>
          <a:ln w="12700">
            <a:miter lim="400000"/>
          </a:ln>
          <a:extLst>
            <a:ext uri="{C572A759-6A51-4108-AA02-DFA0A04FC94B}">
              <ma14:wrappingTextBoxFlag xmlns="" xmlns:ma14="http://schemas.microsoft.com/office/mac/drawingml/2011/main" val="1"/>
            </a:ext>
          </a:extLst>
        </p:spPr>
        <p:txBody>
          <a:bodyPr wrap="square" lIns="26789" tIns="26789" rIns="26789" bIns="26789" anchor="ctr">
            <a:spAutoFit/>
          </a:bodyPr>
          <a:lstStyle/>
          <a:p>
            <a:pPr algn="ctr"/>
            <a:r>
              <a:rPr lang="en-US" dirty="0">
                <a:latin typeface="+mj-lt"/>
              </a:rPr>
              <a:t>real-world object</a:t>
            </a:r>
            <a:endParaRPr dirty="0">
              <a:latin typeface="+mj-lt"/>
            </a:endParaRPr>
          </a:p>
        </p:txBody>
      </p:sp>
      <p:sp>
        <p:nvSpPr>
          <p:cNvPr id="41" name="Line">
            <a:extLst>
              <a:ext uri="{FF2B5EF4-FFF2-40B4-BE49-F238E27FC236}">
                <a16:creationId xmlns:a16="http://schemas.microsoft.com/office/drawing/2014/main" id="{C744AD0E-03C6-4AA7-AFAE-81935D26D41C}"/>
              </a:ext>
            </a:extLst>
          </p:cNvPr>
          <p:cNvSpPr/>
          <p:nvPr/>
        </p:nvSpPr>
        <p:spPr>
          <a:xfrm>
            <a:off x="2886075" y="2264116"/>
            <a:ext cx="4627816" cy="2633201"/>
          </a:xfrm>
          <a:prstGeom prst="line">
            <a:avLst/>
          </a:prstGeom>
          <a:ln w="38100">
            <a:solidFill>
              <a:schemeClr val="accent6">
                <a:lumMod val="75000"/>
              </a:schemeClr>
            </a:solidFill>
            <a:miter lim="400000"/>
          </a:ln>
        </p:spPr>
        <p:txBody>
          <a:bodyPr lIns="26789" tIns="26789" rIns="26789" bIns="26789" anchor="ctr"/>
          <a:lstStyle/>
          <a:p>
            <a:pPr>
              <a:defRPr sz="2400"/>
            </a:pPr>
            <a:endParaRPr sz="1265"/>
          </a:p>
        </p:txBody>
      </p:sp>
      <p:sp>
        <p:nvSpPr>
          <p:cNvPr id="42" name="Line">
            <a:extLst>
              <a:ext uri="{FF2B5EF4-FFF2-40B4-BE49-F238E27FC236}">
                <a16:creationId xmlns:a16="http://schemas.microsoft.com/office/drawing/2014/main" id="{70A7DFFB-B098-46D1-A0B2-8EC5DAE7527E}"/>
              </a:ext>
            </a:extLst>
          </p:cNvPr>
          <p:cNvSpPr/>
          <p:nvPr/>
        </p:nvSpPr>
        <p:spPr>
          <a:xfrm>
            <a:off x="2886075" y="2257785"/>
            <a:ext cx="4627815" cy="2333981"/>
          </a:xfrm>
          <a:prstGeom prst="line">
            <a:avLst/>
          </a:prstGeom>
          <a:ln w="38100">
            <a:solidFill>
              <a:schemeClr val="accent6">
                <a:lumMod val="75000"/>
                <a:alpha val="10000"/>
              </a:schemeClr>
            </a:solidFill>
            <a:miter lim="400000"/>
          </a:ln>
        </p:spPr>
        <p:txBody>
          <a:bodyPr lIns="26789" tIns="26789" rIns="26789" bIns="26789" anchor="ctr"/>
          <a:lstStyle/>
          <a:p>
            <a:pPr>
              <a:defRPr sz="2400"/>
            </a:pPr>
            <a:endParaRPr sz="1265"/>
          </a:p>
        </p:txBody>
      </p:sp>
      <p:sp>
        <p:nvSpPr>
          <p:cNvPr id="43" name="Line">
            <a:extLst>
              <a:ext uri="{FF2B5EF4-FFF2-40B4-BE49-F238E27FC236}">
                <a16:creationId xmlns:a16="http://schemas.microsoft.com/office/drawing/2014/main" id="{1E295630-6DF1-48DA-A7D5-D3DF1E1A1580}"/>
              </a:ext>
            </a:extLst>
          </p:cNvPr>
          <p:cNvSpPr/>
          <p:nvPr/>
        </p:nvSpPr>
        <p:spPr>
          <a:xfrm>
            <a:off x="2886075" y="2257784"/>
            <a:ext cx="4627815" cy="2029181"/>
          </a:xfrm>
          <a:prstGeom prst="line">
            <a:avLst/>
          </a:prstGeom>
          <a:ln w="38100">
            <a:solidFill>
              <a:schemeClr val="accent6">
                <a:lumMod val="75000"/>
                <a:alpha val="10000"/>
              </a:schemeClr>
            </a:solidFill>
            <a:miter lim="400000"/>
          </a:ln>
        </p:spPr>
        <p:txBody>
          <a:bodyPr lIns="26789" tIns="26789" rIns="26789" bIns="26789" anchor="ctr"/>
          <a:lstStyle/>
          <a:p>
            <a:pPr>
              <a:defRPr sz="2400"/>
            </a:pPr>
            <a:endParaRPr sz="1265"/>
          </a:p>
        </p:txBody>
      </p:sp>
      <p:sp>
        <p:nvSpPr>
          <p:cNvPr id="44" name="Line">
            <a:extLst>
              <a:ext uri="{FF2B5EF4-FFF2-40B4-BE49-F238E27FC236}">
                <a16:creationId xmlns:a16="http://schemas.microsoft.com/office/drawing/2014/main" id="{FD31D8D0-CBF7-4A94-8AED-292943FF60D2}"/>
              </a:ext>
            </a:extLst>
          </p:cNvPr>
          <p:cNvSpPr/>
          <p:nvPr/>
        </p:nvSpPr>
        <p:spPr>
          <a:xfrm>
            <a:off x="2886075" y="2257783"/>
            <a:ext cx="4627815" cy="1751379"/>
          </a:xfrm>
          <a:prstGeom prst="line">
            <a:avLst/>
          </a:prstGeom>
          <a:ln w="38100">
            <a:solidFill>
              <a:schemeClr val="accent6">
                <a:lumMod val="75000"/>
                <a:alpha val="10000"/>
              </a:schemeClr>
            </a:solidFill>
            <a:miter lim="400000"/>
          </a:ln>
        </p:spPr>
        <p:txBody>
          <a:bodyPr lIns="26789" tIns="26789" rIns="26789" bIns="26789" anchor="ctr"/>
          <a:lstStyle/>
          <a:p>
            <a:pPr>
              <a:defRPr sz="2400"/>
            </a:pPr>
            <a:endParaRPr sz="1265"/>
          </a:p>
        </p:txBody>
      </p:sp>
      <p:sp>
        <p:nvSpPr>
          <p:cNvPr id="45" name="Line">
            <a:extLst>
              <a:ext uri="{FF2B5EF4-FFF2-40B4-BE49-F238E27FC236}">
                <a16:creationId xmlns:a16="http://schemas.microsoft.com/office/drawing/2014/main" id="{C259629C-5F39-4000-9336-250E14F263E1}"/>
              </a:ext>
            </a:extLst>
          </p:cNvPr>
          <p:cNvSpPr/>
          <p:nvPr/>
        </p:nvSpPr>
        <p:spPr>
          <a:xfrm>
            <a:off x="2886075" y="2257782"/>
            <a:ext cx="4627815" cy="1432082"/>
          </a:xfrm>
          <a:prstGeom prst="line">
            <a:avLst/>
          </a:prstGeom>
          <a:ln w="38100">
            <a:solidFill>
              <a:schemeClr val="accent6">
                <a:lumMod val="75000"/>
                <a:alpha val="10000"/>
              </a:schemeClr>
            </a:solidFill>
            <a:miter lim="400000"/>
          </a:ln>
        </p:spPr>
        <p:txBody>
          <a:bodyPr lIns="26789" tIns="26789" rIns="26789" bIns="26789" anchor="ctr"/>
          <a:lstStyle/>
          <a:p>
            <a:pPr>
              <a:defRPr sz="2400"/>
            </a:pPr>
            <a:endParaRPr sz="1265"/>
          </a:p>
        </p:txBody>
      </p:sp>
      <p:sp>
        <p:nvSpPr>
          <p:cNvPr id="46" name="Line">
            <a:extLst>
              <a:ext uri="{FF2B5EF4-FFF2-40B4-BE49-F238E27FC236}">
                <a16:creationId xmlns:a16="http://schemas.microsoft.com/office/drawing/2014/main" id="{AEA4CB23-0436-4C9D-9220-2A74BC95E42B}"/>
              </a:ext>
            </a:extLst>
          </p:cNvPr>
          <p:cNvSpPr/>
          <p:nvPr/>
        </p:nvSpPr>
        <p:spPr>
          <a:xfrm>
            <a:off x="2886075" y="2255034"/>
            <a:ext cx="4627815" cy="1127349"/>
          </a:xfrm>
          <a:prstGeom prst="line">
            <a:avLst/>
          </a:prstGeom>
          <a:ln w="38100">
            <a:solidFill>
              <a:schemeClr val="accent6">
                <a:lumMod val="75000"/>
                <a:alpha val="10000"/>
              </a:schemeClr>
            </a:solidFill>
            <a:miter lim="400000"/>
          </a:ln>
        </p:spPr>
        <p:txBody>
          <a:bodyPr lIns="26789" tIns="26789" rIns="26789" bIns="26789" anchor="ctr"/>
          <a:lstStyle/>
          <a:p>
            <a:pPr>
              <a:defRPr sz="2400"/>
            </a:pPr>
            <a:endParaRPr sz="1265"/>
          </a:p>
        </p:txBody>
      </p:sp>
      <p:sp>
        <p:nvSpPr>
          <p:cNvPr id="47" name="Line">
            <a:extLst>
              <a:ext uri="{FF2B5EF4-FFF2-40B4-BE49-F238E27FC236}">
                <a16:creationId xmlns:a16="http://schemas.microsoft.com/office/drawing/2014/main" id="{67BCD858-CDA7-4141-AA8A-9864904C104F}"/>
              </a:ext>
            </a:extLst>
          </p:cNvPr>
          <p:cNvSpPr/>
          <p:nvPr/>
        </p:nvSpPr>
        <p:spPr>
          <a:xfrm>
            <a:off x="2886075" y="2264115"/>
            <a:ext cx="4627815" cy="813468"/>
          </a:xfrm>
          <a:prstGeom prst="line">
            <a:avLst/>
          </a:prstGeom>
          <a:ln w="38100">
            <a:solidFill>
              <a:schemeClr val="accent6">
                <a:lumMod val="75000"/>
                <a:alpha val="10000"/>
              </a:schemeClr>
            </a:solidFill>
            <a:miter lim="400000"/>
          </a:ln>
        </p:spPr>
        <p:txBody>
          <a:bodyPr lIns="26789" tIns="26789" rIns="26789" bIns="26789" anchor="ctr"/>
          <a:lstStyle/>
          <a:p>
            <a:pPr>
              <a:defRPr sz="2400"/>
            </a:pPr>
            <a:endParaRPr sz="1265"/>
          </a:p>
        </p:txBody>
      </p:sp>
      <p:sp>
        <p:nvSpPr>
          <p:cNvPr id="48" name="Line">
            <a:extLst>
              <a:ext uri="{FF2B5EF4-FFF2-40B4-BE49-F238E27FC236}">
                <a16:creationId xmlns:a16="http://schemas.microsoft.com/office/drawing/2014/main" id="{17CD20D4-232C-4E61-8C9F-548B7E3EAD29}"/>
              </a:ext>
            </a:extLst>
          </p:cNvPr>
          <p:cNvSpPr/>
          <p:nvPr/>
        </p:nvSpPr>
        <p:spPr>
          <a:xfrm>
            <a:off x="2886075" y="2264114"/>
            <a:ext cx="4627816" cy="502191"/>
          </a:xfrm>
          <a:prstGeom prst="line">
            <a:avLst/>
          </a:prstGeom>
          <a:ln w="38100">
            <a:solidFill>
              <a:schemeClr val="accent6">
                <a:lumMod val="75000"/>
                <a:alpha val="10000"/>
              </a:schemeClr>
            </a:solidFill>
            <a:miter lim="400000"/>
          </a:ln>
        </p:spPr>
        <p:txBody>
          <a:bodyPr lIns="26789" tIns="26789" rIns="26789" bIns="26789" anchor="ctr"/>
          <a:lstStyle/>
          <a:p>
            <a:pPr>
              <a:defRPr sz="2400"/>
            </a:pPr>
            <a:endParaRPr sz="1265"/>
          </a:p>
        </p:txBody>
      </p:sp>
      <p:sp>
        <p:nvSpPr>
          <p:cNvPr id="49" name="Line">
            <a:extLst>
              <a:ext uri="{FF2B5EF4-FFF2-40B4-BE49-F238E27FC236}">
                <a16:creationId xmlns:a16="http://schemas.microsoft.com/office/drawing/2014/main" id="{BB74F33F-06C9-43CD-80FD-C8D3145DEBFD}"/>
              </a:ext>
            </a:extLst>
          </p:cNvPr>
          <p:cNvSpPr/>
          <p:nvPr/>
        </p:nvSpPr>
        <p:spPr>
          <a:xfrm>
            <a:off x="2886074" y="2264113"/>
            <a:ext cx="4627816" cy="212108"/>
          </a:xfrm>
          <a:prstGeom prst="line">
            <a:avLst/>
          </a:prstGeom>
          <a:ln w="38100">
            <a:solidFill>
              <a:schemeClr val="accent6">
                <a:lumMod val="75000"/>
                <a:alpha val="10000"/>
              </a:schemeClr>
            </a:solidFill>
            <a:miter lim="400000"/>
          </a:ln>
        </p:spPr>
        <p:txBody>
          <a:bodyPr lIns="26789" tIns="26789" rIns="26789" bIns="26789" anchor="ctr"/>
          <a:lstStyle/>
          <a:p>
            <a:pPr>
              <a:defRPr sz="2400"/>
            </a:pPr>
            <a:endParaRPr sz="1265"/>
          </a:p>
        </p:txBody>
      </p:sp>
      <p:sp>
        <p:nvSpPr>
          <p:cNvPr id="58" name="Line">
            <a:extLst>
              <a:ext uri="{FF2B5EF4-FFF2-40B4-BE49-F238E27FC236}">
                <a16:creationId xmlns:a16="http://schemas.microsoft.com/office/drawing/2014/main" id="{A9705979-1125-4107-A8AE-DCA4BE8122B1}"/>
              </a:ext>
            </a:extLst>
          </p:cNvPr>
          <p:cNvSpPr/>
          <p:nvPr/>
        </p:nvSpPr>
        <p:spPr>
          <a:xfrm>
            <a:off x="2886075" y="2264117"/>
            <a:ext cx="4627816" cy="0"/>
          </a:xfrm>
          <a:prstGeom prst="line">
            <a:avLst/>
          </a:prstGeom>
          <a:ln w="38100">
            <a:solidFill>
              <a:schemeClr val="accent6">
                <a:lumMod val="75000"/>
                <a:alpha val="10000"/>
              </a:schemeClr>
            </a:solidFill>
            <a:miter lim="400000"/>
          </a:ln>
        </p:spPr>
        <p:txBody>
          <a:bodyPr lIns="26789" tIns="26789" rIns="26789" bIns="26789" anchor="ctr"/>
          <a:lstStyle/>
          <a:p>
            <a:pPr>
              <a:defRPr sz="2400"/>
            </a:pPr>
            <a:endParaRPr sz="1265"/>
          </a:p>
        </p:txBody>
      </p:sp>
      <p:grpSp>
        <p:nvGrpSpPr>
          <p:cNvPr id="33" name="Group 32">
            <a:extLst>
              <a:ext uri="{FF2B5EF4-FFF2-40B4-BE49-F238E27FC236}">
                <a16:creationId xmlns:a16="http://schemas.microsoft.com/office/drawing/2014/main" id="{80F0D6D7-8A17-4E8C-A0C2-E17513D472D1}"/>
              </a:ext>
            </a:extLst>
          </p:cNvPr>
          <p:cNvGrpSpPr/>
          <p:nvPr/>
        </p:nvGrpSpPr>
        <p:grpSpPr>
          <a:xfrm>
            <a:off x="7513891" y="2204575"/>
            <a:ext cx="68580" cy="2743200"/>
            <a:chOff x="8293100" y="2546350"/>
            <a:chExt cx="127000" cy="3429000"/>
          </a:xfrm>
          <a:solidFill>
            <a:schemeClr val="bg1">
              <a:lumMod val="65000"/>
            </a:schemeClr>
          </a:solidFill>
        </p:grpSpPr>
        <p:sp>
          <p:nvSpPr>
            <p:cNvPr id="2" name="Rectangle 1">
              <a:extLst>
                <a:ext uri="{FF2B5EF4-FFF2-40B4-BE49-F238E27FC236}">
                  <a16:creationId xmlns:a16="http://schemas.microsoft.com/office/drawing/2014/main" id="{4C33087D-CBA0-40DB-9EE5-857DCD1FB65A}"/>
                </a:ext>
              </a:extLst>
            </p:cNvPr>
            <p:cNvSpPr/>
            <p:nvPr/>
          </p:nvSpPr>
          <p:spPr>
            <a:xfrm>
              <a:off x="8293100" y="2546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 name="Rectangle 7">
              <a:extLst>
                <a:ext uri="{FF2B5EF4-FFF2-40B4-BE49-F238E27FC236}">
                  <a16:creationId xmlns:a16="http://schemas.microsoft.com/office/drawing/2014/main" id="{CA0B7002-7449-4295-ADC0-E3536AB273FC}"/>
                </a:ext>
              </a:extLst>
            </p:cNvPr>
            <p:cNvSpPr/>
            <p:nvPr/>
          </p:nvSpPr>
          <p:spPr>
            <a:xfrm>
              <a:off x="8293100" y="2673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 name="Rectangle 8">
              <a:extLst>
                <a:ext uri="{FF2B5EF4-FFF2-40B4-BE49-F238E27FC236}">
                  <a16:creationId xmlns:a16="http://schemas.microsoft.com/office/drawing/2014/main" id="{56ACE346-2B5F-430B-A10B-3D7682509C85}"/>
                </a:ext>
              </a:extLst>
            </p:cNvPr>
            <p:cNvSpPr/>
            <p:nvPr/>
          </p:nvSpPr>
          <p:spPr>
            <a:xfrm>
              <a:off x="8293100" y="2800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 name="Rectangle 9">
              <a:extLst>
                <a:ext uri="{FF2B5EF4-FFF2-40B4-BE49-F238E27FC236}">
                  <a16:creationId xmlns:a16="http://schemas.microsoft.com/office/drawing/2014/main" id="{E2D13187-4E61-4A87-8BE8-99B7DDD6467C}"/>
                </a:ext>
              </a:extLst>
            </p:cNvPr>
            <p:cNvSpPr/>
            <p:nvPr/>
          </p:nvSpPr>
          <p:spPr>
            <a:xfrm>
              <a:off x="8293100" y="2927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 name="Rectangle 10">
              <a:extLst>
                <a:ext uri="{FF2B5EF4-FFF2-40B4-BE49-F238E27FC236}">
                  <a16:creationId xmlns:a16="http://schemas.microsoft.com/office/drawing/2014/main" id="{87039805-5F25-449F-AC7F-192B777E5E80}"/>
                </a:ext>
              </a:extLst>
            </p:cNvPr>
            <p:cNvSpPr/>
            <p:nvPr/>
          </p:nvSpPr>
          <p:spPr>
            <a:xfrm>
              <a:off x="8293100" y="305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 name="Rectangle 11">
              <a:extLst>
                <a:ext uri="{FF2B5EF4-FFF2-40B4-BE49-F238E27FC236}">
                  <a16:creationId xmlns:a16="http://schemas.microsoft.com/office/drawing/2014/main" id="{E6F35456-E8BD-4133-9FD5-0EDCEC4F6BEC}"/>
                </a:ext>
              </a:extLst>
            </p:cNvPr>
            <p:cNvSpPr/>
            <p:nvPr/>
          </p:nvSpPr>
          <p:spPr>
            <a:xfrm>
              <a:off x="8293100" y="318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3" name="Group 2">
              <a:extLst>
                <a:ext uri="{FF2B5EF4-FFF2-40B4-BE49-F238E27FC236}">
                  <a16:creationId xmlns:a16="http://schemas.microsoft.com/office/drawing/2014/main" id="{2EF5D422-1638-40BC-8757-9445E8E923E4}"/>
                </a:ext>
              </a:extLst>
            </p:cNvPr>
            <p:cNvGrpSpPr/>
            <p:nvPr/>
          </p:nvGrpSpPr>
          <p:grpSpPr>
            <a:xfrm>
              <a:off x="8293100" y="3308350"/>
              <a:ext cx="127000" cy="762000"/>
              <a:chOff x="8445500" y="2698750"/>
              <a:chExt cx="127000" cy="762000"/>
            </a:xfrm>
            <a:grpFill/>
          </p:grpSpPr>
          <p:sp>
            <p:nvSpPr>
              <p:cNvPr id="13" name="Rectangle 12">
                <a:extLst>
                  <a:ext uri="{FF2B5EF4-FFF2-40B4-BE49-F238E27FC236}">
                    <a16:creationId xmlns:a16="http://schemas.microsoft.com/office/drawing/2014/main" id="{5B6F53E3-938B-4F5C-A058-4C6B293A9F9A}"/>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 name="Rectangle 13">
                <a:extLst>
                  <a:ext uri="{FF2B5EF4-FFF2-40B4-BE49-F238E27FC236}">
                    <a16:creationId xmlns:a16="http://schemas.microsoft.com/office/drawing/2014/main" id="{F868D104-623F-4D5B-8252-015A08A28C3E}"/>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 name="Rectangle 14">
                <a:extLst>
                  <a:ext uri="{FF2B5EF4-FFF2-40B4-BE49-F238E27FC236}">
                    <a16:creationId xmlns:a16="http://schemas.microsoft.com/office/drawing/2014/main" id="{452460C8-766E-4A13-9129-EAEC94A3A9F4}"/>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 name="Rectangle 15">
                <a:extLst>
                  <a:ext uri="{FF2B5EF4-FFF2-40B4-BE49-F238E27FC236}">
                    <a16:creationId xmlns:a16="http://schemas.microsoft.com/office/drawing/2014/main" id="{CC796450-37E0-4794-94EC-16CC75C21C13}"/>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 name="Rectangle 16">
                <a:extLst>
                  <a:ext uri="{FF2B5EF4-FFF2-40B4-BE49-F238E27FC236}">
                    <a16:creationId xmlns:a16="http://schemas.microsoft.com/office/drawing/2014/main" id="{E8411A98-6B40-44B8-BF17-1B6F0398261E}"/>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 name="Rectangle 17">
                <a:extLst>
                  <a:ext uri="{FF2B5EF4-FFF2-40B4-BE49-F238E27FC236}">
                    <a16:creationId xmlns:a16="http://schemas.microsoft.com/office/drawing/2014/main" id="{98DCF0DA-8CB7-4961-AC91-284B783B4271}"/>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19" name="Group 18">
              <a:extLst>
                <a:ext uri="{FF2B5EF4-FFF2-40B4-BE49-F238E27FC236}">
                  <a16:creationId xmlns:a16="http://schemas.microsoft.com/office/drawing/2014/main" id="{BBBDFBE5-7DD8-47DE-8F65-11B1A0B3BA53}"/>
                </a:ext>
              </a:extLst>
            </p:cNvPr>
            <p:cNvGrpSpPr/>
            <p:nvPr/>
          </p:nvGrpSpPr>
          <p:grpSpPr>
            <a:xfrm>
              <a:off x="8293100" y="4070350"/>
              <a:ext cx="127000" cy="1524000"/>
              <a:chOff x="8445500" y="2698750"/>
              <a:chExt cx="127000" cy="1524000"/>
            </a:xfrm>
            <a:grpFill/>
          </p:grpSpPr>
          <p:sp>
            <p:nvSpPr>
              <p:cNvPr id="20" name="Rectangle 19">
                <a:extLst>
                  <a:ext uri="{FF2B5EF4-FFF2-40B4-BE49-F238E27FC236}">
                    <a16:creationId xmlns:a16="http://schemas.microsoft.com/office/drawing/2014/main" id="{A2DC40BB-15C2-4E33-98BF-0B7CED7F767D}"/>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1" name="Rectangle 20">
                <a:extLst>
                  <a:ext uri="{FF2B5EF4-FFF2-40B4-BE49-F238E27FC236}">
                    <a16:creationId xmlns:a16="http://schemas.microsoft.com/office/drawing/2014/main" id="{6F5C00CC-43AD-47DD-A2F4-B0AA670E496A}"/>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2" name="Rectangle 21">
                <a:extLst>
                  <a:ext uri="{FF2B5EF4-FFF2-40B4-BE49-F238E27FC236}">
                    <a16:creationId xmlns:a16="http://schemas.microsoft.com/office/drawing/2014/main" id="{9ADCBA29-43F5-4DC1-BE88-ED05458B41F8}"/>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3" name="Rectangle 22">
                <a:extLst>
                  <a:ext uri="{FF2B5EF4-FFF2-40B4-BE49-F238E27FC236}">
                    <a16:creationId xmlns:a16="http://schemas.microsoft.com/office/drawing/2014/main" id="{F1DEA7F8-A6E6-456E-B9F9-2E648AC12242}"/>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4" name="Rectangle 23">
                <a:extLst>
                  <a:ext uri="{FF2B5EF4-FFF2-40B4-BE49-F238E27FC236}">
                    <a16:creationId xmlns:a16="http://schemas.microsoft.com/office/drawing/2014/main" id="{1818EDD7-3F7A-4F5E-968E-4D37D640BF5B}"/>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5" name="Rectangle 24">
                <a:extLst>
                  <a:ext uri="{FF2B5EF4-FFF2-40B4-BE49-F238E27FC236}">
                    <a16:creationId xmlns:a16="http://schemas.microsoft.com/office/drawing/2014/main" id="{FA2ADDF2-23A5-4BDF-A2AE-BADD3D4E1DA5}"/>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26" name="Group 25">
                <a:extLst>
                  <a:ext uri="{FF2B5EF4-FFF2-40B4-BE49-F238E27FC236}">
                    <a16:creationId xmlns:a16="http://schemas.microsoft.com/office/drawing/2014/main" id="{A853C918-1E12-4213-9895-85B3EF112BD9}"/>
                  </a:ext>
                </a:extLst>
              </p:cNvPr>
              <p:cNvGrpSpPr/>
              <p:nvPr/>
            </p:nvGrpSpPr>
            <p:grpSpPr>
              <a:xfrm>
                <a:off x="8445500" y="3460750"/>
                <a:ext cx="127000" cy="762000"/>
                <a:chOff x="8445500" y="2698750"/>
                <a:chExt cx="127000" cy="762000"/>
              </a:xfrm>
              <a:grpFill/>
            </p:grpSpPr>
            <p:sp>
              <p:nvSpPr>
                <p:cNvPr id="27" name="Rectangle 26">
                  <a:extLst>
                    <a:ext uri="{FF2B5EF4-FFF2-40B4-BE49-F238E27FC236}">
                      <a16:creationId xmlns:a16="http://schemas.microsoft.com/office/drawing/2014/main" id="{203C9DA6-2C0F-4E87-9B31-1C04D42D639A}"/>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8" name="Rectangle 27">
                  <a:extLst>
                    <a:ext uri="{FF2B5EF4-FFF2-40B4-BE49-F238E27FC236}">
                      <a16:creationId xmlns:a16="http://schemas.microsoft.com/office/drawing/2014/main" id="{CF94F99A-B625-47A1-93F5-0C52FE8B0AD9}"/>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9" name="Rectangle 28">
                  <a:extLst>
                    <a:ext uri="{FF2B5EF4-FFF2-40B4-BE49-F238E27FC236}">
                      <a16:creationId xmlns:a16="http://schemas.microsoft.com/office/drawing/2014/main" id="{B9584D3E-E6EF-4313-8326-911AD2833D84}"/>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0" name="Rectangle 29">
                  <a:extLst>
                    <a:ext uri="{FF2B5EF4-FFF2-40B4-BE49-F238E27FC236}">
                      <a16:creationId xmlns:a16="http://schemas.microsoft.com/office/drawing/2014/main" id="{1E037E0F-D1AC-4783-842C-699AD3EC05D8}"/>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1" name="Rectangle 30">
                  <a:extLst>
                    <a:ext uri="{FF2B5EF4-FFF2-40B4-BE49-F238E27FC236}">
                      <a16:creationId xmlns:a16="http://schemas.microsoft.com/office/drawing/2014/main" id="{92D73084-36A9-42CF-8A7C-B8493B15F218}"/>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2" name="Rectangle 31">
                  <a:extLst>
                    <a:ext uri="{FF2B5EF4-FFF2-40B4-BE49-F238E27FC236}">
                      <a16:creationId xmlns:a16="http://schemas.microsoft.com/office/drawing/2014/main" id="{84C0CE64-D254-4719-86F7-D120645435A4}"/>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sp>
          <p:nvSpPr>
            <p:cNvPr id="34" name="Rectangle 33">
              <a:extLst>
                <a:ext uri="{FF2B5EF4-FFF2-40B4-BE49-F238E27FC236}">
                  <a16:creationId xmlns:a16="http://schemas.microsoft.com/office/drawing/2014/main" id="{BA9C877A-8DE5-4470-AAFF-1C3405494701}"/>
                </a:ext>
              </a:extLst>
            </p:cNvPr>
            <p:cNvSpPr/>
            <p:nvPr/>
          </p:nvSpPr>
          <p:spPr>
            <a:xfrm>
              <a:off x="8293100" y="559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5" name="Rectangle 34">
              <a:extLst>
                <a:ext uri="{FF2B5EF4-FFF2-40B4-BE49-F238E27FC236}">
                  <a16:creationId xmlns:a16="http://schemas.microsoft.com/office/drawing/2014/main" id="{B647B900-D8EC-4242-A637-E087446A6986}"/>
                </a:ext>
              </a:extLst>
            </p:cNvPr>
            <p:cNvSpPr/>
            <p:nvPr/>
          </p:nvSpPr>
          <p:spPr>
            <a:xfrm>
              <a:off x="8293100" y="572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6" name="Rectangle 35">
              <a:extLst>
                <a:ext uri="{FF2B5EF4-FFF2-40B4-BE49-F238E27FC236}">
                  <a16:creationId xmlns:a16="http://schemas.microsoft.com/office/drawing/2014/main" id="{1D3810F8-D739-46C3-B42D-A04BEFAC4A98}"/>
                </a:ext>
              </a:extLst>
            </p:cNvPr>
            <p:cNvSpPr/>
            <p:nvPr/>
          </p:nvSpPr>
          <p:spPr>
            <a:xfrm>
              <a:off x="8293100" y="5848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91" name="Line">
            <a:extLst>
              <a:ext uri="{FF2B5EF4-FFF2-40B4-BE49-F238E27FC236}">
                <a16:creationId xmlns:a16="http://schemas.microsoft.com/office/drawing/2014/main" id="{DAB5D94C-82A7-4EC1-A013-C38682E0405F}"/>
              </a:ext>
            </a:extLst>
          </p:cNvPr>
          <p:cNvSpPr/>
          <p:nvPr/>
        </p:nvSpPr>
        <p:spPr>
          <a:xfrm>
            <a:off x="2787253" y="4591766"/>
            <a:ext cx="4726637" cy="0"/>
          </a:xfrm>
          <a:prstGeom prst="line">
            <a:avLst/>
          </a:prstGeom>
          <a:ln w="38100">
            <a:solidFill>
              <a:schemeClr val="accent2">
                <a:lumMod val="50000"/>
                <a:alpha val="10000"/>
              </a:schemeClr>
            </a:solidFill>
            <a:miter lim="400000"/>
          </a:ln>
        </p:spPr>
        <p:txBody>
          <a:bodyPr lIns="26789" tIns="26789" rIns="26789" bIns="26789" anchor="ctr"/>
          <a:lstStyle/>
          <a:p>
            <a:pPr>
              <a:defRPr sz="2400"/>
            </a:pPr>
            <a:endParaRPr sz="1265"/>
          </a:p>
        </p:txBody>
      </p:sp>
      <p:sp>
        <p:nvSpPr>
          <p:cNvPr id="92" name="Line">
            <a:extLst>
              <a:ext uri="{FF2B5EF4-FFF2-40B4-BE49-F238E27FC236}">
                <a16:creationId xmlns:a16="http://schemas.microsoft.com/office/drawing/2014/main" id="{5A84EAC7-AD18-43E6-BC1F-A24BE06AB87B}"/>
              </a:ext>
            </a:extLst>
          </p:cNvPr>
          <p:cNvSpPr/>
          <p:nvPr/>
        </p:nvSpPr>
        <p:spPr>
          <a:xfrm>
            <a:off x="2787253" y="4591766"/>
            <a:ext cx="4726637" cy="293121"/>
          </a:xfrm>
          <a:prstGeom prst="line">
            <a:avLst/>
          </a:prstGeom>
          <a:ln w="38100">
            <a:solidFill>
              <a:schemeClr val="accent2">
                <a:lumMod val="50000"/>
                <a:alpha val="10000"/>
              </a:schemeClr>
            </a:solidFill>
            <a:miter lim="400000"/>
          </a:ln>
        </p:spPr>
        <p:txBody>
          <a:bodyPr lIns="26789" tIns="26789" rIns="26789" bIns="26789" anchor="ctr"/>
          <a:lstStyle/>
          <a:p>
            <a:pPr>
              <a:defRPr sz="2400"/>
            </a:pPr>
            <a:endParaRPr sz="1265"/>
          </a:p>
        </p:txBody>
      </p:sp>
      <p:sp>
        <p:nvSpPr>
          <p:cNvPr id="95" name="Line">
            <a:extLst>
              <a:ext uri="{FF2B5EF4-FFF2-40B4-BE49-F238E27FC236}">
                <a16:creationId xmlns:a16="http://schemas.microsoft.com/office/drawing/2014/main" id="{C6EA6739-EB1D-4954-BC4C-73CAF89B94F1}"/>
              </a:ext>
            </a:extLst>
          </p:cNvPr>
          <p:cNvSpPr/>
          <p:nvPr/>
        </p:nvSpPr>
        <p:spPr>
          <a:xfrm flipV="1">
            <a:off x="2787253" y="4284445"/>
            <a:ext cx="4726637" cy="307321"/>
          </a:xfrm>
          <a:prstGeom prst="line">
            <a:avLst/>
          </a:prstGeom>
          <a:ln w="38100">
            <a:solidFill>
              <a:schemeClr val="accent2">
                <a:lumMod val="50000"/>
                <a:alpha val="10000"/>
              </a:schemeClr>
            </a:solidFill>
            <a:miter lim="400000"/>
          </a:ln>
        </p:spPr>
        <p:txBody>
          <a:bodyPr lIns="26789" tIns="26789" rIns="26789" bIns="26789" anchor="ctr"/>
          <a:lstStyle/>
          <a:p>
            <a:pPr>
              <a:defRPr sz="2400"/>
            </a:pPr>
            <a:endParaRPr sz="1265"/>
          </a:p>
        </p:txBody>
      </p:sp>
      <p:sp>
        <p:nvSpPr>
          <p:cNvPr id="96" name="Line">
            <a:extLst>
              <a:ext uri="{FF2B5EF4-FFF2-40B4-BE49-F238E27FC236}">
                <a16:creationId xmlns:a16="http://schemas.microsoft.com/office/drawing/2014/main" id="{3E2DDC5E-AA22-4E6E-8D2D-5B3A34878E45}"/>
              </a:ext>
            </a:extLst>
          </p:cNvPr>
          <p:cNvSpPr/>
          <p:nvPr/>
        </p:nvSpPr>
        <p:spPr>
          <a:xfrm flipV="1">
            <a:off x="2787251" y="3993977"/>
            <a:ext cx="4726638" cy="593267"/>
          </a:xfrm>
          <a:prstGeom prst="line">
            <a:avLst/>
          </a:prstGeom>
          <a:ln w="38100">
            <a:solidFill>
              <a:schemeClr val="accent2">
                <a:lumMod val="50000"/>
                <a:alpha val="10000"/>
              </a:schemeClr>
            </a:solidFill>
            <a:miter lim="400000"/>
          </a:ln>
        </p:spPr>
        <p:txBody>
          <a:bodyPr lIns="26789" tIns="26789" rIns="26789" bIns="26789" anchor="ctr"/>
          <a:lstStyle/>
          <a:p>
            <a:pPr>
              <a:defRPr sz="2400"/>
            </a:pPr>
            <a:endParaRPr sz="1265"/>
          </a:p>
        </p:txBody>
      </p:sp>
      <p:sp>
        <p:nvSpPr>
          <p:cNvPr id="97" name="Line">
            <a:extLst>
              <a:ext uri="{FF2B5EF4-FFF2-40B4-BE49-F238E27FC236}">
                <a16:creationId xmlns:a16="http://schemas.microsoft.com/office/drawing/2014/main" id="{D256AADB-1555-4B3A-8BE4-9429307EEEDF}"/>
              </a:ext>
            </a:extLst>
          </p:cNvPr>
          <p:cNvSpPr/>
          <p:nvPr/>
        </p:nvSpPr>
        <p:spPr>
          <a:xfrm flipV="1">
            <a:off x="2787251" y="3690591"/>
            <a:ext cx="4726639" cy="896653"/>
          </a:xfrm>
          <a:prstGeom prst="line">
            <a:avLst/>
          </a:prstGeom>
          <a:ln w="38100">
            <a:solidFill>
              <a:schemeClr val="accent2">
                <a:lumMod val="50000"/>
                <a:alpha val="10000"/>
              </a:schemeClr>
            </a:solidFill>
            <a:miter lim="400000"/>
          </a:ln>
        </p:spPr>
        <p:txBody>
          <a:bodyPr lIns="26789" tIns="26789" rIns="26789" bIns="26789" anchor="ctr"/>
          <a:lstStyle/>
          <a:p>
            <a:pPr>
              <a:defRPr sz="2400"/>
            </a:pPr>
            <a:endParaRPr sz="1265"/>
          </a:p>
        </p:txBody>
      </p:sp>
      <p:sp>
        <p:nvSpPr>
          <p:cNvPr id="98" name="Line">
            <a:extLst>
              <a:ext uri="{FF2B5EF4-FFF2-40B4-BE49-F238E27FC236}">
                <a16:creationId xmlns:a16="http://schemas.microsoft.com/office/drawing/2014/main" id="{464A8B81-36E5-4A89-B02D-3B279A3A52B3}"/>
              </a:ext>
            </a:extLst>
          </p:cNvPr>
          <p:cNvSpPr/>
          <p:nvPr/>
        </p:nvSpPr>
        <p:spPr>
          <a:xfrm flipV="1">
            <a:off x="2787251" y="3376812"/>
            <a:ext cx="4726639" cy="1215680"/>
          </a:xfrm>
          <a:prstGeom prst="line">
            <a:avLst/>
          </a:prstGeom>
          <a:ln w="38100">
            <a:solidFill>
              <a:schemeClr val="accent2">
                <a:lumMod val="50000"/>
                <a:alpha val="10000"/>
              </a:schemeClr>
            </a:solidFill>
            <a:miter lim="400000"/>
          </a:ln>
        </p:spPr>
        <p:txBody>
          <a:bodyPr lIns="26789" tIns="26789" rIns="26789" bIns="26789" anchor="ctr"/>
          <a:lstStyle/>
          <a:p>
            <a:pPr>
              <a:defRPr sz="2400"/>
            </a:pPr>
            <a:endParaRPr sz="1265"/>
          </a:p>
        </p:txBody>
      </p:sp>
      <p:sp>
        <p:nvSpPr>
          <p:cNvPr id="99" name="Line">
            <a:extLst>
              <a:ext uri="{FF2B5EF4-FFF2-40B4-BE49-F238E27FC236}">
                <a16:creationId xmlns:a16="http://schemas.microsoft.com/office/drawing/2014/main" id="{BDA5A061-5388-483A-87BB-F9FDCE606FD4}"/>
              </a:ext>
            </a:extLst>
          </p:cNvPr>
          <p:cNvSpPr/>
          <p:nvPr/>
        </p:nvSpPr>
        <p:spPr>
          <a:xfrm flipV="1">
            <a:off x="2787249" y="3085512"/>
            <a:ext cx="4726639" cy="1512581"/>
          </a:xfrm>
          <a:prstGeom prst="line">
            <a:avLst/>
          </a:prstGeom>
          <a:ln w="38100">
            <a:solidFill>
              <a:schemeClr val="accent2">
                <a:lumMod val="50000"/>
                <a:alpha val="10000"/>
              </a:schemeClr>
            </a:solidFill>
            <a:miter lim="400000"/>
          </a:ln>
        </p:spPr>
        <p:txBody>
          <a:bodyPr lIns="26789" tIns="26789" rIns="26789" bIns="26789" anchor="ctr"/>
          <a:lstStyle/>
          <a:p>
            <a:pPr>
              <a:defRPr sz="2400"/>
            </a:pPr>
            <a:endParaRPr sz="1265"/>
          </a:p>
        </p:txBody>
      </p:sp>
      <p:sp>
        <p:nvSpPr>
          <p:cNvPr id="100" name="Line">
            <a:extLst>
              <a:ext uri="{FF2B5EF4-FFF2-40B4-BE49-F238E27FC236}">
                <a16:creationId xmlns:a16="http://schemas.microsoft.com/office/drawing/2014/main" id="{E4C6D2DC-9C5B-4993-B4F4-7A66B7CCD7FD}"/>
              </a:ext>
            </a:extLst>
          </p:cNvPr>
          <p:cNvSpPr/>
          <p:nvPr/>
        </p:nvSpPr>
        <p:spPr>
          <a:xfrm flipV="1">
            <a:off x="2787249" y="2760018"/>
            <a:ext cx="4726639" cy="1825421"/>
          </a:xfrm>
          <a:prstGeom prst="line">
            <a:avLst/>
          </a:prstGeom>
          <a:ln w="38100">
            <a:solidFill>
              <a:schemeClr val="accent2">
                <a:lumMod val="50000"/>
                <a:alpha val="10000"/>
              </a:schemeClr>
            </a:solidFill>
            <a:miter lim="400000"/>
          </a:ln>
        </p:spPr>
        <p:txBody>
          <a:bodyPr lIns="26789" tIns="26789" rIns="26789" bIns="26789" anchor="ctr"/>
          <a:lstStyle/>
          <a:p>
            <a:pPr>
              <a:defRPr sz="2400"/>
            </a:pPr>
            <a:endParaRPr sz="1265"/>
          </a:p>
        </p:txBody>
      </p:sp>
      <p:sp>
        <p:nvSpPr>
          <p:cNvPr id="101" name="Line">
            <a:extLst>
              <a:ext uri="{FF2B5EF4-FFF2-40B4-BE49-F238E27FC236}">
                <a16:creationId xmlns:a16="http://schemas.microsoft.com/office/drawing/2014/main" id="{4A51E7D5-2D58-4C31-A5B6-C88198391C0E}"/>
              </a:ext>
            </a:extLst>
          </p:cNvPr>
          <p:cNvSpPr/>
          <p:nvPr/>
        </p:nvSpPr>
        <p:spPr>
          <a:xfrm flipV="1">
            <a:off x="2787249" y="2551433"/>
            <a:ext cx="4726639" cy="2034006"/>
          </a:xfrm>
          <a:prstGeom prst="line">
            <a:avLst/>
          </a:prstGeom>
          <a:ln w="38100">
            <a:solidFill>
              <a:schemeClr val="accent2">
                <a:lumMod val="50000"/>
              </a:schemeClr>
            </a:solidFill>
            <a:miter lim="400000"/>
          </a:ln>
        </p:spPr>
        <p:txBody>
          <a:bodyPr lIns="26789" tIns="26789" rIns="26789" bIns="26789" anchor="ctr"/>
          <a:lstStyle/>
          <a:p>
            <a:pPr>
              <a:defRPr sz="2400"/>
            </a:pPr>
            <a:endParaRPr sz="1265"/>
          </a:p>
        </p:txBody>
      </p:sp>
      <p:sp>
        <p:nvSpPr>
          <p:cNvPr id="102" name="Line">
            <a:extLst>
              <a:ext uri="{FF2B5EF4-FFF2-40B4-BE49-F238E27FC236}">
                <a16:creationId xmlns:a16="http://schemas.microsoft.com/office/drawing/2014/main" id="{C6EAA33E-3A7A-451F-9107-BF6A6F11466B}"/>
              </a:ext>
            </a:extLst>
          </p:cNvPr>
          <p:cNvSpPr/>
          <p:nvPr/>
        </p:nvSpPr>
        <p:spPr>
          <a:xfrm flipV="1">
            <a:off x="2787249" y="2260159"/>
            <a:ext cx="4726639" cy="2330192"/>
          </a:xfrm>
          <a:prstGeom prst="line">
            <a:avLst/>
          </a:prstGeom>
          <a:ln w="38100">
            <a:solidFill>
              <a:schemeClr val="accent2">
                <a:lumMod val="50000"/>
                <a:alpha val="10000"/>
              </a:schemeClr>
            </a:solidFill>
            <a:miter lim="400000"/>
          </a:ln>
        </p:spPr>
        <p:txBody>
          <a:bodyPr lIns="26789" tIns="26789" rIns="26789" bIns="26789" anchor="ctr"/>
          <a:lstStyle/>
          <a:p>
            <a:pPr>
              <a:defRPr sz="2400"/>
            </a:pPr>
            <a:endParaRPr sz="1265"/>
          </a:p>
        </p:txBody>
      </p:sp>
      <p:grpSp>
        <p:nvGrpSpPr>
          <p:cNvPr id="61" name="Group 60">
            <a:extLst>
              <a:ext uri="{FF2B5EF4-FFF2-40B4-BE49-F238E27FC236}">
                <a16:creationId xmlns:a16="http://schemas.microsoft.com/office/drawing/2014/main" id="{318CCFEE-9807-4691-B85B-F6B4DE77B8DD}"/>
              </a:ext>
            </a:extLst>
          </p:cNvPr>
          <p:cNvGrpSpPr/>
          <p:nvPr/>
        </p:nvGrpSpPr>
        <p:grpSpPr>
          <a:xfrm>
            <a:off x="5140258" y="2204575"/>
            <a:ext cx="68580" cy="2743200"/>
            <a:chOff x="8293100" y="2546350"/>
            <a:chExt cx="127000" cy="3429000"/>
          </a:xfrm>
          <a:solidFill>
            <a:schemeClr val="tx1"/>
          </a:solidFill>
        </p:grpSpPr>
        <p:sp>
          <p:nvSpPr>
            <p:cNvPr id="62" name="Rectangle 61">
              <a:extLst>
                <a:ext uri="{FF2B5EF4-FFF2-40B4-BE49-F238E27FC236}">
                  <a16:creationId xmlns:a16="http://schemas.microsoft.com/office/drawing/2014/main" id="{781DB8C5-95B1-431A-BCA8-ED75BE308ABA}"/>
                </a:ext>
              </a:extLst>
            </p:cNvPr>
            <p:cNvSpPr/>
            <p:nvPr/>
          </p:nvSpPr>
          <p:spPr>
            <a:xfrm>
              <a:off x="8293100" y="2546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3" name="Rectangle 62">
              <a:extLst>
                <a:ext uri="{FF2B5EF4-FFF2-40B4-BE49-F238E27FC236}">
                  <a16:creationId xmlns:a16="http://schemas.microsoft.com/office/drawing/2014/main" id="{73EFBCB9-940C-484B-A905-22501656118C}"/>
                </a:ext>
              </a:extLst>
            </p:cNvPr>
            <p:cNvSpPr/>
            <p:nvPr/>
          </p:nvSpPr>
          <p:spPr>
            <a:xfrm>
              <a:off x="8293100" y="2673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4" name="Rectangle 63">
              <a:extLst>
                <a:ext uri="{FF2B5EF4-FFF2-40B4-BE49-F238E27FC236}">
                  <a16:creationId xmlns:a16="http://schemas.microsoft.com/office/drawing/2014/main" id="{1FB6925F-E6DF-4FF7-8AD7-D7E45B2CE660}"/>
                </a:ext>
              </a:extLst>
            </p:cNvPr>
            <p:cNvSpPr/>
            <p:nvPr/>
          </p:nvSpPr>
          <p:spPr>
            <a:xfrm>
              <a:off x="8293100" y="2800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5" name="Rectangle 64">
              <a:extLst>
                <a:ext uri="{FF2B5EF4-FFF2-40B4-BE49-F238E27FC236}">
                  <a16:creationId xmlns:a16="http://schemas.microsoft.com/office/drawing/2014/main" id="{1D5365B2-2465-4EC1-A4E6-8CF35BD36F8B}"/>
                </a:ext>
              </a:extLst>
            </p:cNvPr>
            <p:cNvSpPr/>
            <p:nvPr/>
          </p:nvSpPr>
          <p:spPr>
            <a:xfrm>
              <a:off x="8293100" y="2927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6" name="Rectangle 65">
              <a:extLst>
                <a:ext uri="{FF2B5EF4-FFF2-40B4-BE49-F238E27FC236}">
                  <a16:creationId xmlns:a16="http://schemas.microsoft.com/office/drawing/2014/main" id="{0B91099C-EDEF-4934-BC2D-AA5C97C71A1C}"/>
                </a:ext>
              </a:extLst>
            </p:cNvPr>
            <p:cNvSpPr/>
            <p:nvPr/>
          </p:nvSpPr>
          <p:spPr>
            <a:xfrm>
              <a:off x="8293100" y="305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7" name="Rectangle 66">
              <a:extLst>
                <a:ext uri="{FF2B5EF4-FFF2-40B4-BE49-F238E27FC236}">
                  <a16:creationId xmlns:a16="http://schemas.microsoft.com/office/drawing/2014/main" id="{38F9958D-ACBE-4C02-8E47-BA725092839F}"/>
                </a:ext>
              </a:extLst>
            </p:cNvPr>
            <p:cNvSpPr/>
            <p:nvPr/>
          </p:nvSpPr>
          <p:spPr>
            <a:xfrm>
              <a:off x="8293100" y="318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68" name="Group 67">
              <a:extLst>
                <a:ext uri="{FF2B5EF4-FFF2-40B4-BE49-F238E27FC236}">
                  <a16:creationId xmlns:a16="http://schemas.microsoft.com/office/drawing/2014/main" id="{72B37333-E4A2-40E1-AB57-429E71254E21}"/>
                </a:ext>
              </a:extLst>
            </p:cNvPr>
            <p:cNvGrpSpPr/>
            <p:nvPr/>
          </p:nvGrpSpPr>
          <p:grpSpPr>
            <a:xfrm>
              <a:off x="8293100" y="3308350"/>
              <a:ext cx="127000" cy="762000"/>
              <a:chOff x="8445500" y="2698750"/>
              <a:chExt cx="127000" cy="762000"/>
            </a:xfrm>
            <a:grpFill/>
          </p:grpSpPr>
          <p:sp>
            <p:nvSpPr>
              <p:cNvPr id="85" name="Rectangle 84">
                <a:extLst>
                  <a:ext uri="{FF2B5EF4-FFF2-40B4-BE49-F238E27FC236}">
                    <a16:creationId xmlns:a16="http://schemas.microsoft.com/office/drawing/2014/main" id="{78BB0037-C5FB-48EF-B65A-0FF674F77F45}"/>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6" name="Rectangle 85">
                <a:extLst>
                  <a:ext uri="{FF2B5EF4-FFF2-40B4-BE49-F238E27FC236}">
                    <a16:creationId xmlns:a16="http://schemas.microsoft.com/office/drawing/2014/main" id="{E6FD3591-7308-451B-A957-E819792AC16D}"/>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7" name="Rectangle 86">
                <a:extLst>
                  <a:ext uri="{FF2B5EF4-FFF2-40B4-BE49-F238E27FC236}">
                    <a16:creationId xmlns:a16="http://schemas.microsoft.com/office/drawing/2014/main" id="{9F963583-D0E1-4B58-843C-4119DF89379E}"/>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8" name="Rectangle 87">
                <a:extLst>
                  <a:ext uri="{FF2B5EF4-FFF2-40B4-BE49-F238E27FC236}">
                    <a16:creationId xmlns:a16="http://schemas.microsoft.com/office/drawing/2014/main" id="{E0DB841E-FB78-4F17-8736-31059D582ED8}"/>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9" name="Rectangle 88">
                <a:extLst>
                  <a:ext uri="{FF2B5EF4-FFF2-40B4-BE49-F238E27FC236}">
                    <a16:creationId xmlns:a16="http://schemas.microsoft.com/office/drawing/2014/main" id="{50ED5D85-D14E-4918-AA56-359CB3244977}"/>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0" name="Rectangle 89">
                <a:extLst>
                  <a:ext uri="{FF2B5EF4-FFF2-40B4-BE49-F238E27FC236}">
                    <a16:creationId xmlns:a16="http://schemas.microsoft.com/office/drawing/2014/main" id="{F51C8007-0571-4187-BD5D-03D4D821E5FD}"/>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69" name="Group 68">
              <a:extLst>
                <a:ext uri="{FF2B5EF4-FFF2-40B4-BE49-F238E27FC236}">
                  <a16:creationId xmlns:a16="http://schemas.microsoft.com/office/drawing/2014/main" id="{9582E694-DC6A-4EF5-8429-C3EE9CEAFB67}"/>
                </a:ext>
              </a:extLst>
            </p:cNvPr>
            <p:cNvGrpSpPr/>
            <p:nvPr/>
          </p:nvGrpSpPr>
          <p:grpSpPr>
            <a:xfrm>
              <a:off x="8293100" y="4070350"/>
              <a:ext cx="127000" cy="1524000"/>
              <a:chOff x="8445500" y="2698750"/>
              <a:chExt cx="127000" cy="1524000"/>
            </a:xfrm>
            <a:grpFill/>
          </p:grpSpPr>
          <p:sp>
            <p:nvSpPr>
              <p:cNvPr id="73" name="Rectangle 72">
                <a:extLst>
                  <a:ext uri="{FF2B5EF4-FFF2-40B4-BE49-F238E27FC236}">
                    <a16:creationId xmlns:a16="http://schemas.microsoft.com/office/drawing/2014/main" id="{91200656-7525-4B26-BE50-C74ABAE6EA4A}"/>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4" name="Rectangle 73">
                <a:extLst>
                  <a:ext uri="{FF2B5EF4-FFF2-40B4-BE49-F238E27FC236}">
                    <a16:creationId xmlns:a16="http://schemas.microsoft.com/office/drawing/2014/main" id="{B55750B9-6C68-4385-A3B3-3564D7C39164}"/>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5" name="Rectangle 74">
                <a:extLst>
                  <a:ext uri="{FF2B5EF4-FFF2-40B4-BE49-F238E27FC236}">
                    <a16:creationId xmlns:a16="http://schemas.microsoft.com/office/drawing/2014/main" id="{342B657C-F35F-4E51-920B-27CC8DEF71A0}"/>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6" name="Rectangle 75">
                <a:extLst>
                  <a:ext uri="{FF2B5EF4-FFF2-40B4-BE49-F238E27FC236}">
                    <a16:creationId xmlns:a16="http://schemas.microsoft.com/office/drawing/2014/main" id="{D09148E2-0D12-4647-AC11-CE297DBBD26A}"/>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7" name="Rectangle 76">
                <a:extLst>
                  <a:ext uri="{FF2B5EF4-FFF2-40B4-BE49-F238E27FC236}">
                    <a16:creationId xmlns:a16="http://schemas.microsoft.com/office/drawing/2014/main" id="{C79B1A2E-0D2C-4A82-9B7F-1965794CBB71}"/>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78" name="Group 77">
                <a:extLst>
                  <a:ext uri="{FF2B5EF4-FFF2-40B4-BE49-F238E27FC236}">
                    <a16:creationId xmlns:a16="http://schemas.microsoft.com/office/drawing/2014/main" id="{381FE26E-5031-4D2F-857C-2F4F5EFE5A5E}"/>
                  </a:ext>
                </a:extLst>
              </p:cNvPr>
              <p:cNvGrpSpPr/>
              <p:nvPr/>
            </p:nvGrpSpPr>
            <p:grpSpPr>
              <a:xfrm>
                <a:off x="8445500" y="3460750"/>
                <a:ext cx="127000" cy="762000"/>
                <a:chOff x="8445500" y="2698750"/>
                <a:chExt cx="127000" cy="762000"/>
              </a:xfrm>
              <a:grpFill/>
            </p:grpSpPr>
            <p:sp>
              <p:nvSpPr>
                <p:cNvPr id="79" name="Rectangle 78">
                  <a:extLst>
                    <a:ext uri="{FF2B5EF4-FFF2-40B4-BE49-F238E27FC236}">
                      <a16:creationId xmlns:a16="http://schemas.microsoft.com/office/drawing/2014/main" id="{EA11BA44-B601-4DB9-BF0B-0BFC29F46A1F}"/>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0" name="Rectangle 79">
                  <a:extLst>
                    <a:ext uri="{FF2B5EF4-FFF2-40B4-BE49-F238E27FC236}">
                      <a16:creationId xmlns:a16="http://schemas.microsoft.com/office/drawing/2014/main" id="{DB6884DD-ABEA-475F-B898-E77994BA4E01}"/>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1" name="Rectangle 80">
                  <a:extLst>
                    <a:ext uri="{FF2B5EF4-FFF2-40B4-BE49-F238E27FC236}">
                      <a16:creationId xmlns:a16="http://schemas.microsoft.com/office/drawing/2014/main" id="{92D41A4B-DB7C-4D41-8629-52BDB6504965}"/>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2" name="Rectangle 81">
                  <a:extLst>
                    <a:ext uri="{FF2B5EF4-FFF2-40B4-BE49-F238E27FC236}">
                      <a16:creationId xmlns:a16="http://schemas.microsoft.com/office/drawing/2014/main" id="{B1F3CB06-662F-4E1D-AFFB-293EAA56F659}"/>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3" name="Rectangle 82">
                  <a:extLst>
                    <a:ext uri="{FF2B5EF4-FFF2-40B4-BE49-F238E27FC236}">
                      <a16:creationId xmlns:a16="http://schemas.microsoft.com/office/drawing/2014/main" id="{B3270EB5-BA53-4419-B42E-B97FAC78F949}"/>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4" name="Rectangle 83">
                  <a:extLst>
                    <a:ext uri="{FF2B5EF4-FFF2-40B4-BE49-F238E27FC236}">
                      <a16:creationId xmlns:a16="http://schemas.microsoft.com/office/drawing/2014/main" id="{20638EEC-ABA8-4F3E-8EC8-1F0C3483BDCA}"/>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sp>
          <p:nvSpPr>
            <p:cNvPr id="70" name="Rectangle 69">
              <a:extLst>
                <a:ext uri="{FF2B5EF4-FFF2-40B4-BE49-F238E27FC236}">
                  <a16:creationId xmlns:a16="http://schemas.microsoft.com/office/drawing/2014/main" id="{AD53C122-D9B7-4048-9197-717155AD6B48}"/>
                </a:ext>
              </a:extLst>
            </p:cNvPr>
            <p:cNvSpPr/>
            <p:nvPr/>
          </p:nvSpPr>
          <p:spPr>
            <a:xfrm>
              <a:off x="8293100" y="559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1" name="Rectangle 70">
              <a:extLst>
                <a:ext uri="{FF2B5EF4-FFF2-40B4-BE49-F238E27FC236}">
                  <a16:creationId xmlns:a16="http://schemas.microsoft.com/office/drawing/2014/main" id="{20930649-18B1-42FC-A513-E32CC7A26BB3}"/>
                </a:ext>
              </a:extLst>
            </p:cNvPr>
            <p:cNvSpPr/>
            <p:nvPr/>
          </p:nvSpPr>
          <p:spPr>
            <a:xfrm>
              <a:off x="8293100" y="572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2" name="Rectangle 71">
              <a:extLst>
                <a:ext uri="{FF2B5EF4-FFF2-40B4-BE49-F238E27FC236}">
                  <a16:creationId xmlns:a16="http://schemas.microsoft.com/office/drawing/2014/main" id="{FA91B654-4024-49A6-9869-DAD6A28E0F2A}"/>
                </a:ext>
              </a:extLst>
            </p:cNvPr>
            <p:cNvSpPr/>
            <p:nvPr/>
          </p:nvSpPr>
          <p:spPr>
            <a:xfrm>
              <a:off x="8293100" y="5848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Tree>
    <p:extLst>
      <p:ext uri="{BB962C8B-B14F-4D97-AF65-F5344CB8AC3E}">
        <p14:creationId xmlns:p14="http://schemas.microsoft.com/office/powerpoint/2010/main" val="5550650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Contents</a:t>
            </a:r>
          </a:p>
        </p:txBody>
      </p:sp>
      <p:sp>
        <p:nvSpPr>
          <p:cNvPr id="3" name="Content Placeholder 2"/>
          <p:cNvSpPr>
            <a:spLocks noGrp="1"/>
          </p:cNvSpPr>
          <p:nvPr>
            <p:ph idx="1"/>
          </p:nvPr>
        </p:nvSpPr>
        <p:spPr/>
        <p:txBody>
          <a:bodyPr/>
          <a:lstStyle/>
          <a:p>
            <a:r>
              <a:rPr lang="en-US" dirty="0"/>
              <a:t>BRDF</a:t>
            </a:r>
          </a:p>
          <a:p>
            <a:r>
              <a:rPr lang="en-US" dirty="0"/>
              <a:t>Pinhole camera</a:t>
            </a:r>
          </a:p>
          <a:p>
            <a:r>
              <a:rPr lang="en-US" dirty="0"/>
              <a:t>Digital camera</a:t>
            </a:r>
          </a:p>
          <a:p>
            <a:r>
              <a:rPr lang="en-US" dirty="0"/>
              <a:t>The human eye</a:t>
            </a:r>
          </a:p>
        </p:txBody>
      </p:sp>
    </p:spTree>
    <p:extLst>
      <p:ext uri="{BB962C8B-B14F-4D97-AF65-F5344CB8AC3E}">
        <p14:creationId xmlns:p14="http://schemas.microsoft.com/office/powerpoint/2010/main" val="336671512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7" name="Shape 667"/>
          <p:cNvSpPr>
            <a:spLocks noGrp="1"/>
          </p:cNvSpPr>
          <p:nvPr>
            <p:ph type="title"/>
          </p:nvPr>
        </p:nvSpPr>
        <p:spPr>
          <a:prstGeom prst="rect">
            <a:avLst/>
          </a:prstGeom>
        </p:spPr>
        <p:txBody>
          <a:bodyPr/>
          <a:lstStyle/>
          <a:p>
            <a:pPr algn="ctr"/>
            <a:r>
              <a:rPr lang="en-US" dirty="0"/>
              <a:t>Pinhole imaging</a:t>
            </a:r>
            <a:endParaRPr dirty="0"/>
          </a:p>
        </p:txBody>
      </p:sp>
      <p:sp>
        <p:nvSpPr>
          <p:cNvPr id="3" name="Content Placeholder 2">
            <a:extLst>
              <a:ext uri="{FF2B5EF4-FFF2-40B4-BE49-F238E27FC236}">
                <a16:creationId xmlns:a16="http://schemas.microsoft.com/office/drawing/2014/main" id="{CA2851D2-80C8-46E4-8502-DB3900C09248}"/>
              </a:ext>
            </a:extLst>
          </p:cNvPr>
          <p:cNvSpPr>
            <a:spLocks noGrp="1"/>
          </p:cNvSpPr>
          <p:nvPr>
            <p:ph idx="1"/>
          </p:nvPr>
        </p:nvSpPr>
        <p:spPr/>
        <p:txBody>
          <a:bodyPr/>
          <a:lstStyle/>
          <a:p>
            <a:r>
              <a:rPr lang="en-US" dirty="0"/>
              <a:t>Imaged object is inverted.</a:t>
            </a:r>
          </a:p>
        </p:txBody>
      </p:sp>
      <p:pic>
        <p:nvPicPr>
          <p:cNvPr id="37" name="pasted-image.tif" descr="pasted-image.tif">
            <a:extLst>
              <a:ext uri="{FF2B5EF4-FFF2-40B4-BE49-F238E27FC236}">
                <a16:creationId xmlns:a16="http://schemas.microsoft.com/office/drawing/2014/main" id="{18838C6D-BD45-4EE9-9A41-34CDCF65EE24}"/>
              </a:ext>
            </a:extLst>
          </p:cNvPr>
          <p:cNvPicPr>
            <a:picLocks noChangeAspect="1"/>
          </p:cNvPicPr>
          <p:nvPr/>
        </p:nvPicPr>
        <p:blipFill>
          <a:blip r:embed="rId2"/>
          <a:stretch>
            <a:fillRect/>
          </a:stretch>
        </p:blipFill>
        <p:spPr>
          <a:xfrm>
            <a:off x="1561530" y="2206576"/>
            <a:ext cx="2390579" cy="2741950"/>
          </a:xfrm>
          <a:prstGeom prst="rect">
            <a:avLst/>
          </a:prstGeom>
          <a:ln w="12700">
            <a:miter lim="400000"/>
          </a:ln>
        </p:spPr>
      </p:pic>
      <p:sp>
        <p:nvSpPr>
          <p:cNvPr id="38" name="Put a photosensor in front of object">
            <a:extLst>
              <a:ext uri="{FF2B5EF4-FFF2-40B4-BE49-F238E27FC236}">
                <a16:creationId xmlns:a16="http://schemas.microsoft.com/office/drawing/2014/main" id="{993FA7F9-BACA-42F7-9A6C-2886BDD43ADD}"/>
              </a:ext>
            </a:extLst>
          </p:cNvPr>
          <p:cNvSpPr txBox="1"/>
          <p:nvPr/>
        </p:nvSpPr>
        <p:spPr>
          <a:xfrm>
            <a:off x="1" y="3272126"/>
            <a:ext cx="1561529" cy="608099"/>
          </a:xfrm>
          <a:prstGeom prst="rect">
            <a:avLst/>
          </a:prstGeom>
          <a:ln w="12700">
            <a:miter lim="400000"/>
          </a:ln>
          <a:extLst>
            <a:ext uri="{C572A759-6A51-4108-AA02-DFA0A04FC94B}">
              <ma14:wrappingTextBoxFlag xmlns="" xmlns:ma14="http://schemas.microsoft.com/office/mac/drawingml/2011/main" val="1"/>
            </a:ext>
          </a:extLst>
        </p:spPr>
        <p:txBody>
          <a:bodyPr wrap="square" lIns="26789" tIns="26789" rIns="26789" bIns="26789" anchor="ctr">
            <a:spAutoFit/>
          </a:bodyPr>
          <a:lstStyle/>
          <a:p>
            <a:pPr algn="ctr"/>
            <a:r>
              <a:rPr lang="en-US" dirty="0">
                <a:latin typeface="+mj-lt"/>
              </a:rPr>
              <a:t>real-world object</a:t>
            </a:r>
            <a:endParaRPr dirty="0">
              <a:latin typeface="+mj-lt"/>
            </a:endParaRPr>
          </a:p>
        </p:txBody>
      </p:sp>
      <p:sp>
        <p:nvSpPr>
          <p:cNvPr id="41" name="Line">
            <a:extLst>
              <a:ext uri="{FF2B5EF4-FFF2-40B4-BE49-F238E27FC236}">
                <a16:creationId xmlns:a16="http://schemas.microsoft.com/office/drawing/2014/main" id="{C744AD0E-03C6-4AA7-AFAE-81935D26D41C}"/>
              </a:ext>
            </a:extLst>
          </p:cNvPr>
          <p:cNvSpPr/>
          <p:nvPr/>
        </p:nvSpPr>
        <p:spPr>
          <a:xfrm>
            <a:off x="2886075" y="2264116"/>
            <a:ext cx="4627816" cy="2633201"/>
          </a:xfrm>
          <a:prstGeom prst="line">
            <a:avLst/>
          </a:prstGeom>
          <a:ln w="38100">
            <a:solidFill>
              <a:schemeClr val="accent6">
                <a:lumMod val="75000"/>
              </a:schemeClr>
            </a:solidFill>
            <a:miter lim="400000"/>
          </a:ln>
        </p:spPr>
        <p:txBody>
          <a:bodyPr lIns="26789" tIns="26789" rIns="26789" bIns="26789" anchor="ctr"/>
          <a:lstStyle/>
          <a:p>
            <a:pPr>
              <a:defRPr sz="2400"/>
            </a:pPr>
            <a:endParaRPr sz="1265"/>
          </a:p>
        </p:txBody>
      </p:sp>
      <p:sp>
        <p:nvSpPr>
          <p:cNvPr id="101" name="Line">
            <a:extLst>
              <a:ext uri="{FF2B5EF4-FFF2-40B4-BE49-F238E27FC236}">
                <a16:creationId xmlns:a16="http://schemas.microsoft.com/office/drawing/2014/main" id="{4A51E7D5-2D58-4C31-A5B6-C88198391C0E}"/>
              </a:ext>
            </a:extLst>
          </p:cNvPr>
          <p:cNvSpPr/>
          <p:nvPr/>
        </p:nvSpPr>
        <p:spPr>
          <a:xfrm flipV="1">
            <a:off x="2787249" y="2551433"/>
            <a:ext cx="4726639" cy="2034006"/>
          </a:xfrm>
          <a:prstGeom prst="line">
            <a:avLst/>
          </a:prstGeom>
          <a:ln w="38100">
            <a:solidFill>
              <a:schemeClr val="accent2">
                <a:lumMod val="50000"/>
              </a:schemeClr>
            </a:solidFill>
            <a:miter lim="400000"/>
          </a:ln>
        </p:spPr>
        <p:txBody>
          <a:bodyPr lIns="26789" tIns="26789" rIns="26789" bIns="26789" anchor="ctr"/>
          <a:lstStyle/>
          <a:p>
            <a:pPr>
              <a:defRPr sz="2400"/>
            </a:pPr>
            <a:endParaRPr sz="1265"/>
          </a:p>
        </p:txBody>
      </p:sp>
      <p:grpSp>
        <p:nvGrpSpPr>
          <p:cNvPr id="61" name="Group 60">
            <a:extLst>
              <a:ext uri="{FF2B5EF4-FFF2-40B4-BE49-F238E27FC236}">
                <a16:creationId xmlns:a16="http://schemas.microsoft.com/office/drawing/2014/main" id="{318CCFEE-9807-4691-B85B-F6B4DE77B8DD}"/>
              </a:ext>
            </a:extLst>
          </p:cNvPr>
          <p:cNvGrpSpPr/>
          <p:nvPr/>
        </p:nvGrpSpPr>
        <p:grpSpPr>
          <a:xfrm>
            <a:off x="5140258" y="2204575"/>
            <a:ext cx="68580" cy="2743200"/>
            <a:chOff x="8293100" y="2546350"/>
            <a:chExt cx="127000" cy="3429000"/>
          </a:xfrm>
          <a:solidFill>
            <a:schemeClr val="tx1"/>
          </a:solidFill>
        </p:grpSpPr>
        <p:sp>
          <p:nvSpPr>
            <p:cNvPr id="62" name="Rectangle 61">
              <a:extLst>
                <a:ext uri="{FF2B5EF4-FFF2-40B4-BE49-F238E27FC236}">
                  <a16:creationId xmlns:a16="http://schemas.microsoft.com/office/drawing/2014/main" id="{781DB8C5-95B1-431A-BCA8-ED75BE308ABA}"/>
                </a:ext>
              </a:extLst>
            </p:cNvPr>
            <p:cNvSpPr/>
            <p:nvPr/>
          </p:nvSpPr>
          <p:spPr>
            <a:xfrm>
              <a:off x="8293100" y="2546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3" name="Rectangle 62">
              <a:extLst>
                <a:ext uri="{FF2B5EF4-FFF2-40B4-BE49-F238E27FC236}">
                  <a16:creationId xmlns:a16="http://schemas.microsoft.com/office/drawing/2014/main" id="{73EFBCB9-940C-484B-A905-22501656118C}"/>
                </a:ext>
              </a:extLst>
            </p:cNvPr>
            <p:cNvSpPr/>
            <p:nvPr/>
          </p:nvSpPr>
          <p:spPr>
            <a:xfrm>
              <a:off x="8293100" y="2673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4" name="Rectangle 63">
              <a:extLst>
                <a:ext uri="{FF2B5EF4-FFF2-40B4-BE49-F238E27FC236}">
                  <a16:creationId xmlns:a16="http://schemas.microsoft.com/office/drawing/2014/main" id="{1FB6925F-E6DF-4FF7-8AD7-D7E45B2CE660}"/>
                </a:ext>
              </a:extLst>
            </p:cNvPr>
            <p:cNvSpPr/>
            <p:nvPr/>
          </p:nvSpPr>
          <p:spPr>
            <a:xfrm>
              <a:off x="8293100" y="2800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5" name="Rectangle 64">
              <a:extLst>
                <a:ext uri="{FF2B5EF4-FFF2-40B4-BE49-F238E27FC236}">
                  <a16:creationId xmlns:a16="http://schemas.microsoft.com/office/drawing/2014/main" id="{1D5365B2-2465-4EC1-A4E6-8CF35BD36F8B}"/>
                </a:ext>
              </a:extLst>
            </p:cNvPr>
            <p:cNvSpPr/>
            <p:nvPr/>
          </p:nvSpPr>
          <p:spPr>
            <a:xfrm>
              <a:off x="8293100" y="2927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6" name="Rectangle 65">
              <a:extLst>
                <a:ext uri="{FF2B5EF4-FFF2-40B4-BE49-F238E27FC236}">
                  <a16:creationId xmlns:a16="http://schemas.microsoft.com/office/drawing/2014/main" id="{0B91099C-EDEF-4934-BC2D-AA5C97C71A1C}"/>
                </a:ext>
              </a:extLst>
            </p:cNvPr>
            <p:cNvSpPr/>
            <p:nvPr/>
          </p:nvSpPr>
          <p:spPr>
            <a:xfrm>
              <a:off x="8293100" y="305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7" name="Rectangle 66">
              <a:extLst>
                <a:ext uri="{FF2B5EF4-FFF2-40B4-BE49-F238E27FC236}">
                  <a16:creationId xmlns:a16="http://schemas.microsoft.com/office/drawing/2014/main" id="{38F9958D-ACBE-4C02-8E47-BA725092839F}"/>
                </a:ext>
              </a:extLst>
            </p:cNvPr>
            <p:cNvSpPr/>
            <p:nvPr/>
          </p:nvSpPr>
          <p:spPr>
            <a:xfrm>
              <a:off x="8293100" y="318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68" name="Group 67">
              <a:extLst>
                <a:ext uri="{FF2B5EF4-FFF2-40B4-BE49-F238E27FC236}">
                  <a16:creationId xmlns:a16="http://schemas.microsoft.com/office/drawing/2014/main" id="{72B37333-E4A2-40E1-AB57-429E71254E21}"/>
                </a:ext>
              </a:extLst>
            </p:cNvPr>
            <p:cNvGrpSpPr/>
            <p:nvPr/>
          </p:nvGrpSpPr>
          <p:grpSpPr>
            <a:xfrm>
              <a:off x="8293100" y="3308350"/>
              <a:ext cx="127000" cy="762000"/>
              <a:chOff x="8445500" y="2698750"/>
              <a:chExt cx="127000" cy="762000"/>
            </a:xfrm>
            <a:grpFill/>
          </p:grpSpPr>
          <p:sp>
            <p:nvSpPr>
              <p:cNvPr id="85" name="Rectangle 84">
                <a:extLst>
                  <a:ext uri="{FF2B5EF4-FFF2-40B4-BE49-F238E27FC236}">
                    <a16:creationId xmlns:a16="http://schemas.microsoft.com/office/drawing/2014/main" id="{78BB0037-C5FB-48EF-B65A-0FF674F77F45}"/>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6" name="Rectangle 85">
                <a:extLst>
                  <a:ext uri="{FF2B5EF4-FFF2-40B4-BE49-F238E27FC236}">
                    <a16:creationId xmlns:a16="http://schemas.microsoft.com/office/drawing/2014/main" id="{E6FD3591-7308-451B-A957-E819792AC16D}"/>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7" name="Rectangle 86">
                <a:extLst>
                  <a:ext uri="{FF2B5EF4-FFF2-40B4-BE49-F238E27FC236}">
                    <a16:creationId xmlns:a16="http://schemas.microsoft.com/office/drawing/2014/main" id="{9F963583-D0E1-4B58-843C-4119DF89379E}"/>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8" name="Rectangle 87">
                <a:extLst>
                  <a:ext uri="{FF2B5EF4-FFF2-40B4-BE49-F238E27FC236}">
                    <a16:creationId xmlns:a16="http://schemas.microsoft.com/office/drawing/2014/main" id="{E0DB841E-FB78-4F17-8736-31059D582ED8}"/>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9" name="Rectangle 88">
                <a:extLst>
                  <a:ext uri="{FF2B5EF4-FFF2-40B4-BE49-F238E27FC236}">
                    <a16:creationId xmlns:a16="http://schemas.microsoft.com/office/drawing/2014/main" id="{50ED5D85-D14E-4918-AA56-359CB3244977}"/>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0" name="Rectangle 89">
                <a:extLst>
                  <a:ext uri="{FF2B5EF4-FFF2-40B4-BE49-F238E27FC236}">
                    <a16:creationId xmlns:a16="http://schemas.microsoft.com/office/drawing/2014/main" id="{F51C8007-0571-4187-BD5D-03D4D821E5FD}"/>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69" name="Group 68">
              <a:extLst>
                <a:ext uri="{FF2B5EF4-FFF2-40B4-BE49-F238E27FC236}">
                  <a16:creationId xmlns:a16="http://schemas.microsoft.com/office/drawing/2014/main" id="{9582E694-DC6A-4EF5-8429-C3EE9CEAFB67}"/>
                </a:ext>
              </a:extLst>
            </p:cNvPr>
            <p:cNvGrpSpPr/>
            <p:nvPr/>
          </p:nvGrpSpPr>
          <p:grpSpPr>
            <a:xfrm>
              <a:off x="8293100" y="4070350"/>
              <a:ext cx="127000" cy="1524000"/>
              <a:chOff x="8445500" y="2698750"/>
              <a:chExt cx="127000" cy="1524000"/>
            </a:xfrm>
            <a:grpFill/>
          </p:grpSpPr>
          <p:sp>
            <p:nvSpPr>
              <p:cNvPr id="73" name="Rectangle 72">
                <a:extLst>
                  <a:ext uri="{FF2B5EF4-FFF2-40B4-BE49-F238E27FC236}">
                    <a16:creationId xmlns:a16="http://schemas.microsoft.com/office/drawing/2014/main" id="{91200656-7525-4B26-BE50-C74ABAE6EA4A}"/>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4" name="Rectangle 73">
                <a:extLst>
                  <a:ext uri="{FF2B5EF4-FFF2-40B4-BE49-F238E27FC236}">
                    <a16:creationId xmlns:a16="http://schemas.microsoft.com/office/drawing/2014/main" id="{B55750B9-6C68-4385-A3B3-3564D7C39164}"/>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5" name="Rectangle 74">
                <a:extLst>
                  <a:ext uri="{FF2B5EF4-FFF2-40B4-BE49-F238E27FC236}">
                    <a16:creationId xmlns:a16="http://schemas.microsoft.com/office/drawing/2014/main" id="{342B657C-F35F-4E51-920B-27CC8DEF71A0}"/>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6" name="Rectangle 75">
                <a:extLst>
                  <a:ext uri="{FF2B5EF4-FFF2-40B4-BE49-F238E27FC236}">
                    <a16:creationId xmlns:a16="http://schemas.microsoft.com/office/drawing/2014/main" id="{D09148E2-0D12-4647-AC11-CE297DBBD26A}"/>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7" name="Rectangle 76">
                <a:extLst>
                  <a:ext uri="{FF2B5EF4-FFF2-40B4-BE49-F238E27FC236}">
                    <a16:creationId xmlns:a16="http://schemas.microsoft.com/office/drawing/2014/main" id="{C79B1A2E-0D2C-4A82-9B7F-1965794CBB71}"/>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78" name="Group 77">
                <a:extLst>
                  <a:ext uri="{FF2B5EF4-FFF2-40B4-BE49-F238E27FC236}">
                    <a16:creationId xmlns:a16="http://schemas.microsoft.com/office/drawing/2014/main" id="{381FE26E-5031-4D2F-857C-2F4F5EFE5A5E}"/>
                  </a:ext>
                </a:extLst>
              </p:cNvPr>
              <p:cNvGrpSpPr/>
              <p:nvPr/>
            </p:nvGrpSpPr>
            <p:grpSpPr>
              <a:xfrm>
                <a:off x="8445500" y="3460750"/>
                <a:ext cx="127000" cy="762000"/>
                <a:chOff x="8445500" y="2698750"/>
                <a:chExt cx="127000" cy="762000"/>
              </a:xfrm>
              <a:grpFill/>
            </p:grpSpPr>
            <p:sp>
              <p:nvSpPr>
                <p:cNvPr id="79" name="Rectangle 78">
                  <a:extLst>
                    <a:ext uri="{FF2B5EF4-FFF2-40B4-BE49-F238E27FC236}">
                      <a16:creationId xmlns:a16="http://schemas.microsoft.com/office/drawing/2014/main" id="{EA11BA44-B601-4DB9-BF0B-0BFC29F46A1F}"/>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0" name="Rectangle 79">
                  <a:extLst>
                    <a:ext uri="{FF2B5EF4-FFF2-40B4-BE49-F238E27FC236}">
                      <a16:creationId xmlns:a16="http://schemas.microsoft.com/office/drawing/2014/main" id="{DB6884DD-ABEA-475F-B898-E77994BA4E01}"/>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1" name="Rectangle 80">
                  <a:extLst>
                    <a:ext uri="{FF2B5EF4-FFF2-40B4-BE49-F238E27FC236}">
                      <a16:creationId xmlns:a16="http://schemas.microsoft.com/office/drawing/2014/main" id="{92D41A4B-DB7C-4D41-8629-52BDB6504965}"/>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2" name="Rectangle 81">
                  <a:extLst>
                    <a:ext uri="{FF2B5EF4-FFF2-40B4-BE49-F238E27FC236}">
                      <a16:creationId xmlns:a16="http://schemas.microsoft.com/office/drawing/2014/main" id="{B1F3CB06-662F-4E1D-AFFB-293EAA56F659}"/>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3" name="Rectangle 82">
                  <a:extLst>
                    <a:ext uri="{FF2B5EF4-FFF2-40B4-BE49-F238E27FC236}">
                      <a16:creationId xmlns:a16="http://schemas.microsoft.com/office/drawing/2014/main" id="{B3270EB5-BA53-4419-B42E-B97FAC78F949}"/>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4" name="Rectangle 83">
                  <a:extLst>
                    <a:ext uri="{FF2B5EF4-FFF2-40B4-BE49-F238E27FC236}">
                      <a16:creationId xmlns:a16="http://schemas.microsoft.com/office/drawing/2014/main" id="{20638EEC-ABA8-4F3E-8EC8-1F0C3483BDCA}"/>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sp>
          <p:nvSpPr>
            <p:cNvPr id="70" name="Rectangle 69">
              <a:extLst>
                <a:ext uri="{FF2B5EF4-FFF2-40B4-BE49-F238E27FC236}">
                  <a16:creationId xmlns:a16="http://schemas.microsoft.com/office/drawing/2014/main" id="{AD53C122-D9B7-4048-9197-717155AD6B48}"/>
                </a:ext>
              </a:extLst>
            </p:cNvPr>
            <p:cNvSpPr/>
            <p:nvPr/>
          </p:nvSpPr>
          <p:spPr>
            <a:xfrm>
              <a:off x="8293100" y="559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1" name="Rectangle 70">
              <a:extLst>
                <a:ext uri="{FF2B5EF4-FFF2-40B4-BE49-F238E27FC236}">
                  <a16:creationId xmlns:a16="http://schemas.microsoft.com/office/drawing/2014/main" id="{20930649-18B1-42FC-A513-E32CC7A26BB3}"/>
                </a:ext>
              </a:extLst>
            </p:cNvPr>
            <p:cNvSpPr/>
            <p:nvPr/>
          </p:nvSpPr>
          <p:spPr>
            <a:xfrm>
              <a:off x="8293100" y="572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2" name="Rectangle 71">
              <a:extLst>
                <a:ext uri="{FF2B5EF4-FFF2-40B4-BE49-F238E27FC236}">
                  <a16:creationId xmlns:a16="http://schemas.microsoft.com/office/drawing/2014/main" id="{FA91B654-4024-49A6-9869-DAD6A28E0F2A}"/>
                </a:ext>
              </a:extLst>
            </p:cNvPr>
            <p:cNvSpPr/>
            <p:nvPr/>
          </p:nvSpPr>
          <p:spPr>
            <a:xfrm>
              <a:off x="8293100" y="5848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pic>
        <p:nvPicPr>
          <p:cNvPr id="104" name="pasted-image.tif" descr="pasted-image.tif">
            <a:extLst>
              <a:ext uri="{FF2B5EF4-FFF2-40B4-BE49-F238E27FC236}">
                <a16:creationId xmlns:a16="http://schemas.microsoft.com/office/drawing/2014/main" id="{91862E42-5482-4DE3-91D4-272211DBF182}"/>
              </a:ext>
            </a:extLst>
          </p:cNvPr>
          <p:cNvPicPr>
            <a:picLocks noChangeAspect="1"/>
          </p:cNvPicPr>
          <p:nvPr/>
        </p:nvPicPr>
        <p:blipFill>
          <a:blip r:embed="rId2"/>
          <a:stretch>
            <a:fillRect/>
          </a:stretch>
        </p:blipFill>
        <p:spPr>
          <a:xfrm flipH="1" flipV="1">
            <a:off x="6349029" y="2209741"/>
            <a:ext cx="2390579" cy="2741950"/>
          </a:xfrm>
          <a:prstGeom prst="rect">
            <a:avLst/>
          </a:prstGeom>
          <a:ln w="12700">
            <a:miter lim="400000"/>
          </a:ln>
        </p:spPr>
      </p:pic>
    </p:spTree>
    <p:extLst>
      <p:ext uri="{BB962C8B-B14F-4D97-AF65-F5344CB8AC3E}">
        <p14:creationId xmlns:p14="http://schemas.microsoft.com/office/powerpoint/2010/main" val="136157446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E4DCE3-AEE8-4490-A7B4-749BB5E262E7}"/>
              </a:ext>
            </a:extLst>
          </p:cNvPr>
          <p:cNvSpPr>
            <a:spLocks noGrp="1"/>
          </p:cNvSpPr>
          <p:nvPr>
            <p:ph type="title"/>
          </p:nvPr>
        </p:nvSpPr>
        <p:spPr/>
        <p:txBody>
          <a:bodyPr/>
          <a:lstStyle/>
          <a:p>
            <a:r>
              <a:rPr lang="en-US" dirty="0"/>
              <a:t>Blur in pinhole cameras</a:t>
            </a:r>
          </a:p>
        </p:txBody>
      </p:sp>
      <p:sp>
        <p:nvSpPr>
          <p:cNvPr id="3" name="Content Placeholder 2">
            <a:extLst>
              <a:ext uri="{FF2B5EF4-FFF2-40B4-BE49-F238E27FC236}">
                <a16:creationId xmlns:a16="http://schemas.microsoft.com/office/drawing/2014/main" id="{0EB52F6F-4E19-4AD7-86BF-D5769D19071B}"/>
              </a:ext>
            </a:extLst>
          </p:cNvPr>
          <p:cNvSpPr>
            <a:spLocks noGrp="1"/>
          </p:cNvSpPr>
          <p:nvPr>
            <p:ph idx="1"/>
          </p:nvPr>
        </p:nvSpPr>
        <p:spPr/>
        <p:txBody>
          <a:bodyPr/>
          <a:lstStyle/>
          <a:p>
            <a:r>
              <a:rPr lang="en-US" dirty="0"/>
              <a:t>Since only one ray reaches every pixel in the pinhole camera, the image is always in focus.</a:t>
            </a:r>
          </a:p>
          <a:p>
            <a:pPr lvl="1"/>
            <a:r>
              <a:rPr lang="en-US" dirty="0"/>
              <a:t>(blur can come only from movement of camera or objects in time of exposure)</a:t>
            </a:r>
          </a:p>
        </p:txBody>
      </p:sp>
      <p:pic>
        <p:nvPicPr>
          <p:cNvPr id="4" name="Picture 4" descr="Image result for pinhole camera grass">
            <a:extLst>
              <a:ext uri="{FF2B5EF4-FFF2-40B4-BE49-F238E27FC236}">
                <a16:creationId xmlns:a16="http://schemas.microsoft.com/office/drawing/2014/main" id="{226C04D7-EA32-4A3F-9598-73BCB6F52D7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95600" y="2667000"/>
            <a:ext cx="6096000" cy="40421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589838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8" name="pasted-image.tif" descr="pasted-image.tif"/>
          <p:cNvPicPr>
            <a:picLocks noChangeAspect="1"/>
          </p:cNvPicPr>
          <p:nvPr/>
        </p:nvPicPr>
        <p:blipFill>
          <a:blip r:embed="rId2"/>
          <a:srcRect l="13002" t="31396" r="4662"/>
          <a:stretch>
            <a:fillRect/>
          </a:stretch>
        </p:blipFill>
        <p:spPr>
          <a:xfrm>
            <a:off x="1156842" y="2321458"/>
            <a:ext cx="2499724" cy="2774916"/>
          </a:xfrm>
          <a:prstGeom prst="rect">
            <a:avLst/>
          </a:prstGeom>
          <a:ln w="12700">
            <a:miter lim="400000"/>
          </a:ln>
        </p:spPr>
      </p:pic>
      <p:sp>
        <p:nvSpPr>
          <p:cNvPr id="419" name="Chinese philosopher Mozi…"/>
          <p:cNvSpPr txBox="1"/>
          <p:nvPr/>
        </p:nvSpPr>
        <p:spPr>
          <a:xfrm>
            <a:off x="1138831" y="5080985"/>
            <a:ext cx="2535743" cy="638877"/>
          </a:xfrm>
          <a:prstGeom prst="rect">
            <a:avLst/>
          </a:prstGeom>
          <a:ln w="12700">
            <a:miter lim="400000"/>
          </a:ln>
          <a:extLst>
            <a:ext uri="{C572A759-6A51-4108-AA02-DFA0A04FC94B}">
              <ma14:wrappingTextBoxFlag xmlns="" xmlns:ma14="http://schemas.microsoft.com/office/mac/drawingml/2011/main" val="1"/>
            </a:ext>
          </a:extLst>
        </p:spPr>
        <p:txBody>
          <a:bodyPr wrap="none" lIns="26789" tIns="26789" rIns="26789" bIns="26789" anchor="ctr">
            <a:spAutoFit/>
          </a:bodyPr>
          <a:lstStyle/>
          <a:p>
            <a:pPr algn="ctr"/>
            <a:r>
              <a:rPr>
                <a:latin typeface="+mj-lt"/>
              </a:rPr>
              <a:t>Chinese philosopher Mozi </a:t>
            </a:r>
          </a:p>
          <a:p>
            <a:pPr algn="ctr">
              <a:defRPr sz="2000"/>
            </a:pPr>
            <a:r>
              <a:rPr>
                <a:latin typeface="+mj-lt"/>
              </a:rPr>
              <a:t>(470 to 390 BC)</a:t>
            </a:r>
          </a:p>
        </p:txBody>
      </p:sp>
      <p:sp>
        <p:nvSpPr>
          <p:cNvPr id="420" name="First mention …"/>
          <p:cNvSpPr txBox="1"/>
          <p:nvPr/>
        </p:nvSpPr>
        <p:spPr>
          <a:xfrm>
            <a:off x="1145740" y="1989485"/>
            <a:ext cx="1510590" cy="331100"/>
          </a:xfrm>
          <a:prstGeom prst="rect">
            <a:avLst/>
          </a:prstGeom>
          <a:ln w="12700">
            <a:miter lim="400000"/>
          </a:ln>
          <a:extLst>
            <a:ext uri="{C572A759-6A51-4108-AA02-DFA0A04FC94B}">
              <ma14:wrappingTextBoxFlag xmlns="" xmlns:ma14="http://schemas.microsoft.com/office/mac/drawingml/2011/main" val="1"/>
            </a:ext>
          </a:extLst>
        </p:spPr>
        <p:txBody>
          <a:bodyPr wrap="none" lIns="26789" tIns="26789" rIns="26789" bIns="26789" anchor="ctr">
            <a:spAutoFit/>
          </a:bodyPr>
          <a:lstStyle/>
          <a:p>
            <a:pPr algn="ctr"/>
            <a:r>
              <a:rPr dirty="0">
                <a:latin typeface="+mj-lt"/>
              </a:rPr>
              <a:t>First mention …</a:t>
            </a:r>
          </a:p>
        </p:txBody>
      </p:sp>
      <p:sp>
        <p:nvSpPr>
          <p:cNvPr id="421" name="First camera …"/>
          <p:cNvSpPr txBox="1"/>
          <p:nvPr/>
        </p:nvSpPr>
        <p:spPr>
          <a:xfrm>
            <a:off x="4882592" y="1990358"/>
            <a:ext cx="1409857" cy="331100"/>
          </a:xfrm>
          <a:prstGeom prst="rect">
            <a:avLst/>
          </a:prstGeom>
          <a:ln w="12700">
            <a:miter lim="400000"/>
          </a:ln>
          <a:extLst>
            <a:ext uri="{C572A759-6A51-4108-AA02-DFA0A04FC94B}">
              <ma14:wrappingTextBoxFlag xmlns="" xmlns:ma14="http://schemas.microsoft.com/office/mac/drawingml/2011/main" val="1"/>
            </a:ext>
          </a:extLst>
        </p:spPr>
        <p:txBody>
          <a:bodyPr wrap="none" lIns="26789" tIns="26789" rIns="26789" bIns="26789" anchor="ctr">
            <a:spAutoFit/>
          </a:bodyPr>
          <a:lstStyle/>
          <a:p>
            <a:pPr algn="ctr"/>
            <a:r>
              <a:rPr dirty="0">
                <a:latin typeface="+mj-lt"/>
              </a:rPr>
              <a:t>First camera …</a:t>
            </a:r>
          </a:p>
        </p:txBody>
      </p:sp>
      <p:pic>
        <p:nvPicPr>
          <p:cNvPr id="422" name="obscura_frisius_58.jpg" descr="obscura_frisius_58.jpg"/>
          <p:cNvPicPr>
            <a:picLocks/>
          </p:cNvPicPr>
          <p:nvPr/>
        </p:nvPicPr>
        <p:blipFill>
          <a:blip r:embed="rId3"/>
          <a:stretch>
            <a:fillRect/>
          </a:stretch>
        </p:blipFill>
        <p:spPr>
          <a:xfrm>
            <a:off x="4891872" y="2321459"/>
            <a:ext cx="3342645" cy="2775789"/>
          </a:xfrm>
          <a:prstGeom prst="rect">
            <a:avLst/>
          </a:prstGeom>
          <a:ln w="12700">
            <a:miter lim="400000"/>
          </a:ln>
        </p:spPr>
      </p:pic>
      <p:sp>
        <p:nvSpPr>
          <p:cNvPr id="423" name="Greek philosopher Aristotle…"/>
          <p:cNvSpPr txBox="1"/>
          <p:nvPr/>
        </p:nvSpPr>
        <p:spPr>
          <a:xfrm>
            <a:off x="4891872" y="5081858"/>
            <a:ext cx="3342645" cy="638877"/>
          </a:xfrm>
          <a:prstGeom prst="rect">
            <a:avLst/>
          </a:prstGeom>
          <a:ln w="12700">
            <a:miter lim="400000"/>
          </a:ln>
          <a:extLst>
            <a:ext uri="{C572A759-6A51-4108-AA02-DFA0A04FC94B}">
              <ma14:wrappingTextBoxFlag xmlns="" xmlns:ma14="http://schemas.microsoft.com/office/mac/drawingml/2011/main" val="1"/>
            </a:ext>
          </a:extLst>
        </p:spPr>
        <p:txBody>
          <a:bodyPr wrap="square" lIns="26789" tIns="26789" rIns="26789" bIns="26789" anchor="ctr">
            <a:spAutoFit/>
          </a:bodyPr>
          <a:lstStyle/>
          <a:p>
            <a:pPr algn="ctr"/>
            <a:r>
              <a:rPr dirty="0">
                <a:latin typeface="+mj-lt"/>
              </a:rPr>
              <a:t>Greek philosopher Aristotle</a:t>
            </a:r>
          </a:p>
          <a:p>
            <a:pPr algn="ctr">
              <a:defRPr sz="2000"/>
            </a:pPr>
            <a:r>
              <a:rPr dirty="0">
                <a:latin typeface="+mj-lt"/>
              </a:rPr>
              <a:t>(384 to 322 BC)</a:t>
            </a:r>
          </a:p>
        </p:txBody>
      </p:sp>
      <p:sp>
        <p:nvSpPr>
          <p:cNvPr id="13" name="Shape 667">
            <a:extLst>
              <a:ext uri="{FF2B5EF4-FFF2-40B4-BE49-F238E27FC236}">
                <a16:creationId xmlns:a16="http://schemas.microsoft.com/office/drawing/2014/main" id="{69ABDCCC-1609-4381-86A7-82F3ACC2C53E}"/>
              </a:ext>
            </a:extLst>
          </p:cNvPr>
          <p:cNvSpPr>
            <a:spLocks noGrp="1"/>
          </p:cNvSpPr>
          <p:nvPr>
            <p:ph type="title"/>
          </p:nvPr>
        </p:nvSpPr>
        <p:spPr>
          <a:prstGeom prst="rect">
            <a:avLst/>
          </a:prstGeom>
        </p:spPr>
        <p:txBody>
          <a:bodyPr/>
          <a:lstStyle/>
          <a:p>
            <a:pPr algn="ctr"/>
            <a:r>
              <a:rPr lang="en-US" dirty="0"/>
              <a:t>Pinhole camera a.k.a. camera obscura</a:t>
            </a:r>
            <a:endParaRPr dirty="0"/>
          </a:p>
        </p:txBody>
      </p:sp>
      <p:sp>
        <p:nvSpPr>
          <p:cNvPr id="2" name="Content Placeholder 1">
            <a:extLst>
              <a:ext uri="{FF2B5EF4-FFF2-40B4-BE49-F238E27FC236}">
                <a16:creationId xmlns:a16="http://schemas.microsoft.com/office/drawing/2014/main" id="{493D5609-AF5C-4765-8691-475FE5CD10AB}"/>
              </a:ext>
            </a:extLst>
          </p:cNvPr>
          <p:cNvSpPr>
            <a:spLocks noGrp="1"/>
          </p:cNvSpPr>
          <p:nvPr>
            <p:ph idx="1"/>
          </p:nvPr>
        </p:nvSpPr>
        <p:spPr/>
        <p:txBody>
          <a:bodyPr/>
          <a:lstStyle/>
          <a:p>
            <a:r>
              <a:rPr lang="en-US" b="1" dirty="0"/>
              <a:t>Camera obscura</a:t>
            </a:r>
            <a:r>
              <a:rPr lang="en-US" dirty="0"/>
              <a:t> - from Latin, meaning "dark room“.</a:t>
            </a:r>
          </a:p>
        </p:txBody>
      </p:sp>
    </p:spTree>
    <p:extLst>
      <p:ext uri="{BB962C8B-B14F-4D97-AF65-F5344CB8AC3E}">
        <p14:creationId xmlns:p14="http://schemas.microsoft.com/office/powerpoint/2010/main" val="26778104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7" name="camera20_Bostons-Custom-House.jpg" descr="camera20_Bostons-Custom-House.jpg"/>
          <p:cNvPicPr>
            <a:picLocks/>
          </p:cNvPicPr>
          <p:nvPr/>
        </p:nvPicPr>
        <p:blipFill>
          <a:blip r:embed="rId2"/>
          <a:stretch>
            <a:fillRect/>
          </a:stretch>
        </p:blipFill>
        <p:spPr>
          <a:xfrm>
            <a:off x="1341835" y="857250"/>
            <a:ext cx="6460331" cy="5138252"/>
          </a:xfrm>
          <a:prstGeom prst="rect">
            <a:avLst/>
          </a:prstGeom>
          <a:ln w="12700">
            <a:miter lim="400000"/>
          </a:ln>
        </p:spPr>
      </p:pic>
      <p:sp>
        <p:nvSpPr>
          <p:cNvPr id="2" name="Title 1">
            <a:extLst>
              <a:ext uri="{FF2B5EF4-FFF2-40B4-BE49-F238E27FC236}">
                <a16:creationId xmlns:a16="http://schemas.microsoft.com/office/drawing/2014/main" id="{6F0D0186-ED47-4CD8-AD7D-00FAFB4DDD57}"/>
              </a:ext>
            </a:extLst>
          </p:cNvPr>
          <p:cNvSpPr>
            <a:spLocks noGrp="1"/>
          </p:cNvSpPr>
          <p:nvPr>
            <p:ph type="title"/>
          </p:nvPr>
        </p:nvSpPr>
        <p:spPr/>
        <p:txBody>
          <a:bodyPr/>
          <a:lstStyle/>
          <a:p>
            <a:r>
              <a:rPr lang="en-US" dirty="0"/>
              <a:t>Examples of camera obscura</a:t>
            </a:r>
          </a:p>
        </p:txBody>
      </p:sp>
      <p:sp>
        <p:nvSpPr>
          <p:cNvPr id="3" name="Content Placeholder 2">
            <a:extLst>
              <a:ext uri="{FF2B5EF4-FFF2-40B4-BE49-F238E27FC236}">
                <a16:creationId xmlns:a16="http://schemas.microsoft.com/office/drawing/2014/main" id="{D0A45E37-E303-452E-83D2-FA485E7ABF12}"/>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82536444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1" name="droppedImage.tiff" descr="droppedImage.tiff"/>
          <p:cNvPicPr>
            <a:picLocks noChangeAspect="1"/>
          </p:cNvPicPr>
          <p:nvPr/>
        </p:nvPicPr>
        <p:blipFill>
          <a:blip r:embed="rId2"/>
          <a:stretch>
            <a:fillRect/>
          </a:stretch>
        </p:blipFill>
        <p:spPr>
          <a:xfrm>
            <a:off x="1278155" y="858413"/>
            <a:ext cx="6587691" cy="5138399"/>
          </a:xfrm>
          <a:prstGeom prst="rect">
            <a:avLst/>
          </a:prstGeom>
          <a:ln w="12700">
            <a:miter lim="400000"/>
          </a:ln>
        </p:spPr>
      </p:pic>
      <p:sp>
        <p:nvSpPr>
          <p:cNvPr id="2" name="Title 1">
            <a:extLst>
              <a:ext uri="{FF2B5EF4-FFF2-40B4-BE49-F238E27FC236}">
                <a16:creationId xmlns:a16="http://schemas.microsoft.com/office/drawing/2014/main" id="{8364E81A-FBCB-4119-95FA-68EF9B675A76}"/>
              </a:ext>
            </a:extLst>
          </p:cNvPr>
          <p:cNvSpPr>
            <a:spLocks noGrp="1"/>
          </p:cNvSpPr>
          <p:nvPr>
            <p:ph type="title"/>
          </p:nvPr>
        </p:nvSpPr>
        <p:spPr/>
        <p:txBody>
          <a:bodyPr/>
          <a:lstStyle/>
          <a:p>
            <a:r>
              <a:rPr lang="en-US" dirty="0"/>
              <a:t>Examples of camera obscura</a:t>
            </a:r>
          </a:p>
        </p:txBody>
      </p:sp>
      <p:sp>
        <p:nvSpPr>
          <p:cNvPr id="3" name="Content Placeholder 2">
            <a:extLst>
              <a:ext uri="{FF2B5EF4-FFF2-40B4-BE49-F238E27FC236}">
                <a16:creationId xmlns:a16="http://schemas.microsoft.com/office/drawing/2014/main" id="{9330E13E-548D-4F01-96E9-F3227CDB051C}"/>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82692684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oup 32">
            <a:extLst>
              <a:ext uri="{FF2B5EF4-FFF2-40B4-BE49-F238E27FC236}">
                <a16:creationId xmlns:a16="http://schemas.microsoft.com/office/drawing/2014/main" id="{80F0D6D7-8A17-4E8C-A0C2-E17513D472D1}"/>
              </a:ext>
            </a:extLst>
          </p:cNvPr>
          <p:cNvGrpSpPr/>
          <p:nvPr/>
        </p:nvGrpSpPr>
        <p:grpSpPr>
          <a:xfrm>
            <a:off x="7513891" y="2204575"/>
            <a:ext cx="68580" cy="2743200"/>
            <a:chOff x="8293100" y="2546350"/>
            <a:chExt cx="127000" cy="3429000"/>
          </a:xfrm>
          <a:solidFill>
            <a:schemeClr val="bg1">
              <a:lumMod val="65000"/>
              <a:alpha val="20000"/>
            </a:schemeClr>
          </a:solidFill>
        </p:grpSpPr>
        <p:sp>
          <p:nvSpPr>
            <p:cNvPr id="2" name="Rectangle 1">
              <a:extLst>
                <a:ext uri="{FF2B5EF4-FFF2-40B4-BE49-F238E27FC236}">
                  <a16:creationId xmlns:a16="http://schemas.microsoft.com/office/drawing/2014/main" id="{4C33087D-CBA0-40DB-9EE5-857DCD1FB65A}"/>
                </a:ext>
              </a:extLst>
            </p:cNvPr>
            <p:cNvSpPr/>
            <p:nvPr/>
          </p:nvSpPr>
          <p:spPr>
            <a:xfrm>
              <a:off x="8293100" y="25463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 name="Rectangle 7">
              <a:extLst>
                <a:ext uri="{FF2B5EF4-FFF2-40B4-BE49-F238E27FC236}">
                  <a16:creationId xmlns:a16="http://schemas.microsoft.com/office/drawing/2014/main" id="{CA0B7002-7449-4295-ADC0-E3536AB273FC}"/>
                </a:ext>
              </a:extLst>
            </p:cNvPr>
            <p:cNvSpPr/>
            <p:nvPr/>
          </p:nvSpPr>
          <p:spPr>
            <a:xfrm>
              <a:off x="8293100" y="26733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 name="Rectangle 8">
              <a:extLst>
                <a:ext uri="{FF2B5EF4-FFF2-40B4-BE49-F238E27FC236}">
                  <a16:creationId xmlns:a16="http://schemas.microsoft.com/office/drawing/2014/main" id="{56ACE346-2B5F-430B-A10B-3D7682509C85}"/>
                </a:ext>
              </a:extLst>
            </p:cNvPr>
            <p:cNvSpPr/>
            <p:nvPr/>
          </p:nvSpPr>
          <p:spPr>
            <a:xfrm>
              <a:off x="8293100" y="28003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 name="Rectangle 9">
              <a:extLst>
                <a:ext uri="{FF2B5EF4-FFF2-40B4-BE49-F238E27FC236}">
                  <a16:creationId xmlns:a16="http://schemas.microsoft.com/office/drawing/2014/main" id="{E2D13187-4E61-4A87-8BE8-99B7DDD6467C}"/>
                </a:ext>
              </a:extLst>
            </p:cNvPr>
            <p:cNvSpPr/>
            <p:nvPr/>
          </p:nvSpPr>
          <p:spPr>
            <a:xfrm>
              <a:off x="8293100" y="29273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 name="Rectangle 10">
              <a:extLst>
                <a:ext uri="{FF2B5EF4-FFF2-40B4-BE49-F238E27FC236}">
                  <a16:creationId xmlns:a16="http://schemas.microsoft.com/office/drawing/2014/main" id="{87039805-5F25-449F-AC7F-192B777E5E80}"/>
                </a:ext>
              </a:extLst>
            </p:cNvPr>
            <p:cNvSpPr/>
            <p:nvPr/>
          </p:nvSpPr>
          <p:spPr>
            <a:xfrm>
              <a:off x="8293100" y="30543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 name="Rectangle 11">
              <a:extLst>
                <a:ext uri="{FF2B5EF4-FFF2-40B4-BE49-F238E27FC236}">
                  <a16:creationId xmlns:a16="http://schemas.microsoft.com/office/drawing/2014/main" id="{E6F35456-E8BD-4133-9FD5-0EDCEC4F6BEC}"/>
                </a:ext>
              </a:extLst>
            </p:cNvPr>
            <p:cNvSpPr/>
            <p:nvPr/>
          </p:nvSpPr>
          <p:spPr>
            <a:xfrm>
              <a:off x="8293100" y="31813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3" name="Group 2">
              <a:extLst>
                <a:ext uri="{FF2B5EF4-FFF2-40B4-BE49-F238E27FC236}">
                  <a16:creationId xmlns:a16="http://schemas.microsoft.com/office/drawing/2014/main" id="{2EF5D422-1638-40BC-8757-9445E8E923E4}"/>
                </a:ext>
              </a:extLst>
            </p:cNvPr>
            <p:cNvGrpSpPr/>
            <p:nvPr/>
          </p:nvGrpSpPr>
          <p:grpSpPr>
            <a:xfrm>
              <a:off x="8293100" y="3308350"/>
              <a:ext cx="127000" cy="762000"/>
              <a:chOff x="8445500" y="2698750"/>
              <a:chExt cx="127000" cy="762000"/>
            </a:xfrm>
            <a:grpFill/>
          </p:grpSpPr>
          <p:sp>
            <p:nvSpPr>
              <p:cNvPr id="13" name="Rectangle 12">
                <a:extLst>
                  <a:ext uri="{FF2B5EF4-FFF2-40B4-BE49-F238E27FC236}">
                    <a16:creationId xmlns:a16="http://schemas.microsoft.com/office/drawing/2014/main" id="{5B6F53E3-938B-4F5C-A058-4C6B293A9F9A}"/>
                  </a:ext>
                </a:extLst>
              </p:cNvPr>
              <p:cNvSpPr/>
              <p:nvPr/>
            </p:nvSpPr>
            <p:spPr>
              <a:xfrm>
                <a:off x="8445500" y="26987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 name="Rectangle 13">
                <a:extLst>
                  <a:ext uri="{FF2B5EF4-FFF2-40B4-BE49-F238E27FC236}">
                    <a16:creationId xmlns:a16="http://schemas.microsoft.com/office/drawing/2014/main" id="{F868D104-623F-4D5B-8252-015A08A28C3E}"/>
                  </a:ext>
                </a:extLst>
              </p:cNvPr>
              <p:cNvSpPr/>
              <p:nvPr/>
            </p:nvSpPr>
            <p:spPr>
              <a:xfrm>
                <a:off x="8445500" y="28257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 name="Rectangle 14">
                <a:extLst>
                  <a:ext uri="{FF2B5EF4-FFF2-40B4-BE49-F238E27FC236}">
                    <a16:creationId xmlns:a16="http://schemas.microsoft.com/office/drawing/2014/main" id="{452460C8-766E-4A13-9129-EAEC94A3A9F4}"/>
                  </a:ext>
                </a:extLst>
              </p:cNvPr>
              <p:cNvSpPr/>
              <p:nvPr/>
            </p:nvSpPr>
            <p:spPr>
              <a:xfrm>
                <a:off x="8445500" y="29527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 name="Rectangle 15">
                <a:extLst>
                  <a:ext uri="{FF2B5EF4-FFF2-40B4-BE49-F238E27FC236}">
                    <a16:creationId xmlns:a16="http://schemas.microsoft.com/office/drawing/2014/main" id="{CC796450-37E0-4794-94EC-16CC75C21C13}"/>
                  </a:ext>
                </a:extLst>
              </p:cNvPr>
              <p:cNvSpPr/>
              <p:nvPr/>
            </p:nvSpPr>
            <p:spPr>
              <a:xfrm>
                <a:off x="8445500" y="30797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 name="Rectangle 16">
                <a:extLst>
                  <a:ext uri="{FF2B5EF4-FFF2-40B4-BE49-F238E27FC236}">
                    <a16:creationId xmlns:a16="http://schemas.microsoft.com/office/drawing/2014/main" id="{E8411A98-6B40-44B8-BF17-1B6F0398261E}"/>
                  </a:ext>
                </a:extLst>
              </p:cNvPr>
              <p:cNvSpPr/>
              <p:nvPr/>
            </p:nvSpPr>
            <p:spPr>
              <a:xfrm>
                <a:off x="8445500" y="32067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 name="Rectangle 17">
                <a:extLst>
                  <a:ext uri="{FF2B5EF4-FFF2-40B4-BE49-F238E27FC236}">
                    <a16:creationId xmlns:a16="http://schemas.microsoft.com/office/drawing/2014/main" id="{98DCF0DA-8CB7-4961-AC91-284B783B4271}"/>
                  </a:ext>
                </a:extLst>
              </p:cNvPr>
              <p:cNvSpPr/>
              <p:nvPr/>
            </p:nvSpPr>
            <p:spPr>
              <a:xfrm>
                <a:off x="8445500" y="33337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19" name="Group 18">
              <a:extLst>
                <a:ext uri="{FF2B5EF4-FFF2-40B4-BE49-F238E27FC236}">
                  <a16:creationId xmlns:a16="http://schemas.microsoft.com/office/drawing/2014/main" id="{BBBDFBE5-7DD8-47DE-8F65-11B1A0B3BA53}"/>
                </a:ext>
              </a:extLst>
            </p:cNvPr>
            <p:cNvGrpSpPr/>
            <p:nvPr/>
          </p:nvGrpSpPr>
          <p:grpSpPr>
            <a:xfrm>
              <a:off x="8293100" y="4070350"/>
              <a:ext cx="127000" cy="1524000"/>
              <a:chOff x="8445500" y="2698750"/>
              <a:chExt cx="127000" cy="1524000"/>
            </a:xfrm>
            <a:grpFill/>
          </p:grpSpPr>
          <p:sp>
            <p:nvSpPr>
              <p:cNvPr id="20" name="Rectangle 19">
                <a:extLst>
                  <a:ext uri="{FF2B5EF4-FFF2-40B4-BE49-F238E27FC236}">
                    <a16:creationId xmlns:a16="http://schemas.microsoft.com/office/drawing/2014/main" id="{A2DC40BB-15C2-4E33-98BF-0B7CED7F767D}"/>
                  </a:ext>
                </a:extLst>
              </p:cNvPr>
              <p:cNvSpPr/>
              <p:nvPr/>
            </p:nvSpPr>
            <p:spPr>
              <a:xfrm>
                <a:off x="8445500" y="26987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1" name="Rectangle 20">
                <a:extLst>
                  <a:ext uri="{FF2B5EF4-FFF2-40B4-BE49-F238E27FC236}">
                    <a16:creationId xmlns:a16="http://schemas.microsoft.com/office/drawing/2014/main" id="{6F5C00CC-43AD-47DD-A2F4-B0AA670E496A}"/>
                  </a:ext>
                </a:extLst>
              </p:cNvPr>
              <p:cNvSpPr/>
              <p:nvPr/>
            </p:nvSpPr>
            <p:spPr>
              <a:xfrm>
                <a:off x="8445500" y="28257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2" name="Rectangle 21">
                <a:extLst>
                  <a:ext uri="{FF2B5EF4-FFF2-40B4-BE49-F238E27FC236}">
                    <a16:creationId xmlns:a16="http://schemas.microsoft.com/office/drawing/2014/main" id="{9ADCBA29-43F5-4DC1-BE88-ED05458B41F8}"/>
                  </a:ext>
                </a:extLst>
              </p:cNvPr>
              <p:cNvSpPr/>
              <p:nvPr/>
            </p:nvSpPr>
            <p:spPr>
              <a:xfrm>
                <a:off x="8445500" y="29527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3" name="Rectangle 22">
                <a:extLst>
                  <a:ext uri="{FF2B5EF4-FFF2-40B4-BE49-F238E27FC236}">
                    <a16:creationId xmlns:a16="http://schemas.microsoft.com/office/drawing/2014/main" id="{F1DEA7F8-A6E6-456E-B9F9-2E648AC12242}"/>
                  </a:ext>
                </a:extLst>
              </p:cNvPr>
              <p:cNvSpPr/>
              <p:nvPr/>
            </p:nvSpPr>
            <p:spPr>
              <a:xfrm>
                <a:off x="8445500" y="30797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4" name="Rectangle 23">
                <a:extLst>
                  <a:ext uri="{FF2B5EF4-FFF2-40B4-BE49-F238E27FC236}">
                    <a16:creationId xmlns:a16="http://schemas.microsoft.com/office/drawing/2014/main" id="{1818EDD7-3F7A-4F5E-968E-4D37D640BF5B}"/>
                  </a:ext>
                </a:extLst>
              </p:cNvPr>
              <p:cNvSpPr/>
              <p:nvPr/>
            </p:nvSpPr>
            <p:spPr>
              <a:xfrm>
                <a:off x="8445500" y="32067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5" name="Rectangle 24">
                <a:extLst>
                  <a:ext uri="{FF2B5EF4-FFF2-40B4-BE49-F238E27FC236}">
                    <a16:creationId xmlns:a16="http://schemas.microsoft.com/office/drawing/2014/main" id="{FA2ADDF2-23A5-4BDF-A2AE-BADD3D4E1DA5}"/>
                  </a:ext>
                </a:extLst>
              </p:cNvPr>
              <p:cNvSpPr/>
              <p:nvPr/>
            </p:nvSpPr>
            <p:spPr>
              <a:xfrm>
                <a:off x="8445500" y="33337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26" name="Group 25">
                <a:extLst>
                  <a:ext uri="{FF2B5EF4-FFF2-40B4-BE49-F238E27FC236}">
                    <a16:creationId xmlns:a16="http://schemas.microsoft.com/office/drawing/2014/main" id="{A853C918-1E12-4213-9895-85B3EF112BD9}"/>
                  </a:ext>
                </a:extLst>
              </p:cNvPr>
              <p:cNvGrpSpPr/>
              <p:nvPr/>
            </p:nvGrpSpPr>
            <p:grpSpPr>
              <a:xfrm>
                <a:off x="8445500" y="3460750"/>
                <a:ext cx="127000" cy="762000"/>
                <a:chOff x="8445500" y="2698750"/>
                <a:chExt cx="127000" cy="762000"/>
              </a:xfrm>
              <a:grpFill/>
            </p:grpSpPr>
            <p:sp>
              <p:nvSpPr>
                <p:cNvPr id="27" name="Rectangle 26">
                  <a:extLst>
                    <a:ext uri="{FF2B5EF4-FFF2-40B4-BE49-F238E27FC236}">
                      <a16:creationId xmlns:a16="http://schemas.microsoft.com/office/drawing/2014/main" id="{203C9DA6-2C0F-4E87-9B31-1C04D42D639A}"/>
                    </a:ext>
                  </a:extLst>
                </p:cNvPr>
                <p:cNvSpPr/>
                <p:nvPr/>
              </p:nvSpPr>
              <p:spPr>
                <a:xfrm>
                  <a:off x="8445500" y="26987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8" name="Rectangle 27">
                  <a:extLst>
                    <a:ext uri="{FF2B5EF4-FFF2-40B4-BE49-F238E27FC236}">
                      <a16:creationId xmlns:a16="http://schemas.microsoft.com/office/drawing/2014/main" id="{CF94F99A-B625-47A1-93F5-0C52FE8B0AD9}"/>
                    </a:ext>
                  </a:extLst>
                </p:cNvPr>
                <p:cNvSpPr/>
                <p:nvPr/>
              </p:nvSpPr>
              <p:spPr>
                <a:xfrm>
                  <a:off x="8445500" y="28257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9" name="Rectangle 28">
                  <a:extLst>
                    <a:ext uri="{FF2B5EF4-FFF2-40B4-BE49-F238E27FC236}">
                      <a16:creationId xmlns:a16="http://schemas.microsoft.com/office/drawing/2014/main" id="{B9584D3E-E6EF-4313-8326-911AD2833D84}"/>
                    </a:ext>
                  </a:extLst>
                </p:cNvPr>
                <p:cNvSpPr/>
                <p:nvPr/>
              </p:nvSpPr>
              <p:spPr>
                <a:xfrm>
                  <a:off x="8445500" y="29527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0" name="Rectangle 29">
                  <a:extLst>
                    <a:ext uri="{FF2B5EF4-FFF2-40B4-BE49-F238E27FC236}">
                      <a16:creationId xmlns:a16="http://schemas.microsoft.com/office/drawing/2014/main" id="{1E037E0F-D1AC-4783-842C-699AD3EC05D8}"/>
                    </a:ext>
                  </a:extLst>
                </p:cNvPr>
                <p:cNvSpPr/>
                <p:nvPr/>
              </p:nvSpPr>
              <p:spPr>
                <a:xfrm>
                  <a:off x="8445500" y="30797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1" name="Rectangle 30">
                  <a:extLst>
                    <a:ext uri="{FF2B5EF4-FFF2-40B4-BE49-F238E27FC236}">
                      <a16:creationId xmlns:a16="http://schemas.microsoft.com/office/drawing/2014/main" id="{92D73084-36A9-42CF-8A7C-B8493B15F218}"/>
                    </a:ext>
                  </a:extLst>
                </p:cNvPr>
                <p:cNvSpPr/>
                <p:nvPr/>
              </p:nvSpPr>
              <p:spPr>
                <a:xfrm>
                  <a:off x="8445500" y="32067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2" name="Rectangle 31">
                  <a:extLst>
                    <a:ext uri="{FF2B5EF4-FFF2-40B4-BE49-F238E27FC236}">
                      <a16:creationId xmlns:a16="http://schemas.microsoft.com/office/drawing/2014/main" id="{84C0CE64-D254-4719-86F7-D120645435A4}"/>
                    </a:ext>
                  </a:extLst>
                </p:cNvPr>
                <p:cNvSpPr/>
                <p:nvPr/>
              </p:nvSpPr>
              <p:spPr>
                <a:xfrm>
                  <a:off x="8445500" y="33337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sp>
          <p:nvSpPr>
            <p:cNvPr id="34" name="Rectangle 33">
              <a:extLst>
                <a:ext uri="{FF2B5EF4-FFF2-40B4-BE49-F238E27FC236}">
                  <a16:creationId xmlns:a16="http://schemas.microsoft.com/office/drawing/2014/main" id="{BA9C877A-8DE5-4470-AAFF-1C3405494701}"/>
                </a:ext>
              </a:extLst>
            </p:cNvPr>
            <p:cNvSpPr/>
            <p:nvPr/>
          </p:nvSpPr>
          <p:spPr>
            <a:xfrm>
              <a:off x="8293100" y="55943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5" name="Rectangle 34">
              <a:extLst>
                <a:ext uri="{FF2B5EF4-FFF2-40B4-BE49-F238E27FC236}">
                  <a16:creationId xmlns:a16="http://schemas.microsoft.com/office/drawing/2014/main" id="{B647B900-D8EC-4242-A637-E087446A6986}"/>
                </a:ext>
              </a:extLst>
            </p:cNvPr>
            <p:cNvSpPr/>
            <p:nvPr/>
          </p:nvSpPr>
          <p:spPr>
            <a:xfrm>
              <a:off x="8293100" y="57213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6" name="Rectangle 35">
              <a:extLst>
                <a:ext uri="{FF2B5EF4-FFF2-40B4-BE49-F238E27FC236}">
                  <a16:creationId xmlns:a16="http://schemas.microsoft.com/office/drawing/2014/main" id="{1D3810F8-D739-46C3-B42D-A04BEFAC4A98}"/>
                </a:ext>
              </a:extLst>
            </p:cNvPr>
            <p:cNvSpPr/>
            <p:nvPr/>
          </p:nvSpPr>
          <p:spPr>
            <a:xfrm>
              <a:off x="8293100" y="58483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pic>
        <p:nvPicPr>
          <p:cNvPr id="106" name="pasted-image.tif" descr="pasted-image.tif">
            <a:extLst>
              <a:ext uri="{FF2B5EF4-FFF2-40B4-BE49-F238E27FC236}">
                <a16:creationId xmlns:a16="http://schemas.microsoft.com/office/drawing/2014/main" id="{F3AD22C1-A910-424B-97D2-457F2C990FD2}"/>
              </a:ext>
            </a:extLst>
          </p:cNvPr>
          <p:cNvPicPr>
            <a:picLocks noChangeAspect="1"/>
          </p:cNvPicPr>
          <p:nvPr/>
        </p:nvPicPr>
        <p:blipFill>
          <a:blip r:embed="rId2">
            <a:lum bright="70000" contrast="-70000"/>
          </a:blip>
          <a:stretch>
            <a:fillRect/>
          </a:stretch>
        </p:blipFill>
        <p:spPr>
          <a:xfrm flipH="1" flipV="1">
            <a:off x="6349029" y="2209741"/>
            <a:ext cx="2390579" cy="2741950"/>
          </a:xfrm>
          <a:prstGeom prst="rect">
            <a:avLst/>
          </a:prstGeom>
          <a:ln w="12700">
            <a:miter lim="400000"/>
          </a:ln>
        </p:spPr>
      </p:pic>
      <p:sp>
        <p:nvSpPr>
          <p:cNvPr id="667" name="Shape 667"/>
          <p:cNvSpPr>
            <a:spLocks noGrp="1"/>
          </p:cNvSpPr>
          <p:nvPr>
            <p:ph type="title"/>
          </p:nvPr>
        </p:nvSpPr>
        <p:spPr>
          <a:prstGeom prst="rect">
            <a:avLst/>
          </a:prstGeom>
        </p:spPr>
        <p:txBody>
          <a:bodyPr/>
          <a:lstStyle/>
          <a:p>
            <a:pPr algn="ctr"/>
            <a:r>
              <a:rPr lang="en-US" dirty="0"/>
              <a:t>Sensor place</a:t>
            </a:r>
            <a:endParaRPr dirty="0"/>
          </a:p>
        </p:txBody>
      </p:sp>
      <p:sp>
        <p:nvSpPr>
          <p:cNvPr id="4" name="Content Placeholder 3">
            <a:extLst>
              <a:ext uri="{FF2B5EF4-FFF2-40B4-BE49-F238E27FC236}">
                <a16:creationId xmlns:a16="http://schemas.microsoft.com/office/drawing/2014/main" id="{30CD1200-E2A7-4CBF-9573-421626BD5FF2}"/>
              </a:ext>
            </a:extLst>
          </p:cNvPr>
          <p:cNvSpPr>
            <a:spLocks noGrp="1"/>
          </p:cNvSpPr>
          <p:nvPr>
            <p:ph idx="1"/>
          </p:nvPr>
        </p:nvSpPr>
        <p:spPr/>
        <p:txBody>
          <a:bodyPr>
            <a:normAutofit/>
          </a:bodyPr>
          <a:lstStyle/>
          <a:p>
            <a:r>
              <a:rPr lang="en-US" dirty="0"/>
              <a:t>What happens as we change the place of the sensor?</a:t>
            </a:r>
            <a:endParaRPr lang="en-US" sz="1800" dirty="0"/>
          </a:p>
        </p:txBody>
      </p:sp>
      <p:pic>
        <p:nvPicPr>
          <p:cNvPr id="37" name="pasted-image.tif" descr="pasted-image.tif">
            <a:extLst>
              <a:ext uri="{FF2B5EF4-FFF2-40B4-BE49-F238E27FC236}">
                <a16:creationId xmlns:a16="http://schemas.microsoft.com/office/drawing/2014/main" id="{18838C6D-BD45-4EE9-9A41-34CDCF65EE24}"/>
              </a:ext>
            </a:extLst>
          </p:cNvPr>
          <p:cNvPicPr>
            <a:picLocks noChangeAspect="1"/>
          </p:cNvPicPr>
          <p:nvPr/>
        </p:nvPicPr>
        <p:blipFill>
          <a:blip r:embed="rId2"/>
          <a:stretch>
            <a:fillRect/>
          </a:stretch>
        </p:blipFill>
        <p:spPr>
          <a:xfrm>
            <a:off x="1561530" y="2206576"/>
            <a:ext cx="2390579" cy="2741950"/>
          </a:xfrm>
          <a:prstGeom prst="rect">
            <a:avLst/>
          </a:prstGeom>
          <a:ln w="12700">
            <a:miter lim="400000"/>
          </a:ln>
        </p:spPr>
      </p:pic>
      <p:sp>
        <p:nvSpPr>
          <p:cNvPr id="38" name="Put a photosensor in front of object">
            <a:extLst>
              <a:ext uri="{FF2B5EF4-FFF2-40B4-BE49-F238E27FC236}">
                <a16:creationId xmlns:a16="http://schemas.microsoft.com/office/drawing/2014/main" id="{993FA7F9-BACA-42F7-9A6C-2886BDD43ADD}"/>
              </a:ext>
            </a:extLst>
          </p:cNvPr>
          <p:cNvSpPr txBox="1"/>
          <p:nvPr/>
        </p:nvSpPr>
        <p:spPr>
          <a:xfrm>
            <a:off x="1" y="3272126"/>
            <a:ext cx="1561529" cy="608099"/>
          </a:xfrm>
          <a:prstGeom prst="rect">
            <a:avLst/>
          </a:prstGeom>
          <a:ln w="12700">
            <a:miter lim="400000"/>
          </a:ln>
          <a:extLst>
            <a:ext uri="{C572A759-6A51-4108-AA02-DFA0A04FC94B}">
              <ma14:wrappingTextBoxFlag xmlns="" xmlns:ma14="http://schemas.microsoft.com/office/mac/drawingml/2011/main" val="1"/>
            </a:ext>
          </a:extLst>
        </p:spPr>
        <p:txBody>
          <a:bodyPr wrap="square" lIns="26789" tIns="26789" rIns="26789" bIns="26789" anchor="ctr">
            <a:spAutoFit/>
          </a:bodyPr>
          <a:lstStyle/>
          <a:p>
            <a:pPr algn="ctr"/>
            <a:r>
              <a:rPr lang="en-US" dirty="0">
                <a:latin typeface="+mj-lt"/>
              </a:rPr>
              <a:t>real-world object</a:t>
            </a:r>
            <a:endParaRPr dirty="0">
              <a:latin typeface="+mj-lt"/>
            </a:endParaRPr>
          </a:p>
        </p:txBody>
      </p:sp>
      <p:grpSp>
        <p:nvGrpSpPr>
          <p:cNvPr id="61" name="Group 60">
            <a:extLst>
              <a:ext uri="{FF2B5EF4-FFF2-40B4-BE49-F238E27FC236}">
                <a16:creationId xmlns:a16="http://schemas.microsoft.com/office/drawing/2014/main" id="{318CCFEE-9807-4691-B85B-F6B4DE77B8DD}"/>
              </a:ext>
            </a:extLst>
          </p:cNvPr>
          <p:cNvGrpSpPr/>
          <p:nvPr/>
        </p:nvGrpSpPr>
        <p:grpSpPr>
          <a:xfrm>
            <a:off x="5140258" y="2204575"/>
            <a:ext cx="68580" cy="2743200"/>
            <a:chOff x="8293100" y="2546350"/>
            <a:chExt cx="127000" cy="3429000"/>
          </a:xfrm>
          <a:solidFill>
            <a:schemeClr val="tx1"/>
          </a:solidFill>
        </p:grpSpPr>
        <p:sp>
          <p:nvSpPr>
            <p:cNvPr id="62" name="Rectangle 61">
              <a:extLst>
                <a:ext uri="{FF2B5EF4-FFF2-40B4-BE49-F238E27FC236}">
                  <a16:creationId xmlns:a16="http://schemas.microsoft.com/office/drawing/2014/main" id="{781DB8C5-95B1-431A-BCA8-ED75BE308ABA}"/>
                </a:ext>
              </a:extLst>
            </p:cNvPr>
            <p:cNvSpPr/>
            <p:nvPr/>
          </p:nvSpPr>
          <p:spPr>
            <a:xfrm>
              <a:off x="8293100" y="2546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3" name="Rectangle 62">
              <a:extLst>
                <a:ext uri="{FF2B5EF4-FFF2-40B4-BE49-F238E27FC236}">
                  <a16:creationId xmlns:a16="http://schemas.microsoft.com/office/drawing/2014/main" id="{73EFBCB9-940C-484B-A905-22501656118C}"/>
                </a:ext>
              </a:extLst>
            </p:cNvPr>
            <p:cNvSpPr/>
            <p:nvPr/>
          </p:nvSpPr>
          <p:spPr>
            <a:xfrm>
              <a:off x="8293100" y="2673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4" name="Rectangle 63">
              <a:extLst>
                <a:ext uri="{FF2B5EF4-FFF2-40B4-BE49-F238E27FC236}">
                  <a16:creationId xmlns:a16="http://schemas.microsoft.com/office/drawing/2014/main" id="{1FB6925F-E6DF-4FF7-8AD7-D7E45B2CE660}"/>
                </a:ext>
              </a:extLst>
            </p:cNvPr>
            <p:cNvSpPr/>
            <p:nvPr/>
          </p:nvSpPr>
          <p:spPr>
            <a:xfrm>
              <a:off x="8293100" y="2800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5" name="Rectangle 64">
              <a:extLst>
                <a:ext uri="{FF2B5EF4-FFF2-40B4-BE49-F238E27FC236}">
                  <a16:creationId xmlns:a16="http://schemas.microsoft.com/office/drawing/2014/main" id="{1D5365B2-2465-4EC1-A4E6-8CF35BD36F8B}"/>
                </a:ext>
              </a:extLst>
            </p:cNvPr>
            <p:cNvSpPr/>
            <p:nvPr/>
          </p:nvSpPr>
          <p:spPr>
            <a:xfrm>
              <a:off x="8293100" y="2927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6" name="Rectangle 65">
              <a:extLst>
                <a:ext uri="{FF2B5EF4-FFF2-40B4-BE49-F238E27FC236}">
                  <a16:creationId xmlns:a16="http://schemas.microsoft.com/office/drawing/2014/main" id="{0B91099C-EDEF-4934-BC2D-AA5C97C71A1C}"/>
                </a:ext>
              </a:extLst>
            </p:cNvPr>
            <p:cNvSpPr/>
            <p:nvPr/>
          </p:nvSpPr>
          <p:spPr>
            <a:xfrm>
              <a:off x="8293100" y="305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7" name="Rectangle 66">
              <a:extLst>
                <a:ext uri="{FF2B5EF4-FFF2-40B4-BE49-F238E27FC236}">
                  <a16:creationId xmlns:a16="http://schemas.microsoft.com/office/drawing/2014/main" id="{38F9958D-ACBE-4C02-8E47-BA725092839F}"/>
                </a:ext>
              </a:extLst>
            </p:cNvPr>
            <p:cNvSpPr/>
            <p:nvPr/>
          </p:nvSpPr>
          <p:spPr>
            <a:xfrm>
              <a:off x="8293100" y="318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68" name="Group 67">
              <a:extLst>
                <a:ext uri="{FF2B5EF4-FFF2-40B4-BE49-F238E27FC236}">
                  <a16:creationId xmlns:a16="http://schemas.microsoft.com/office/drawing/2014/main" id="{72B37333-E4A2-40E1-AB57-429E71254E21}"/>
                </a:ext>
              </a:extLst>
            </p:cNvPr>
            <p:cNvGrpSpPr/>
            <p:nvPr/>
          </p:nvGrpSpPr>
          <p:grpSpPr>
            <a:xfrm>
              <a:off x="8293100" y="3308350"/>
              <a:ext cx="127000" cy="762000"/>
              <a:chOff x="8445500" y="2698750"/>
              <a:chExt cx="127000" cy="762000"/>
            </a:xfrm>
            <a:grpFill/>
          </p:grpSpPr>
          <p:sp>
            <p:nvSpPr>
              <p:cNvPr id="85" name="Rectangle 84">
                <a:extLst>
                  <a:ext uri="{FF2B5EF4-FFF2-40B4-BE49-F238E27FC236}">
                    <a16:creationId xmlns:a16="http://schemas.microsoft.com/office/drawing/2014/main" id="{78BB0037-C5FB-48EF-B65A-0FF674F77F45}"/>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6" name="Rectangle 85">
                <a:extLst>
                  <a:ext uri="{FF2B5EF4-FFF2-40B4-BE49-F238E27FC236}">
                    <a16:creationId xmlns:a16="http://schemas.microsoft.com/office/drawing/2014/main" id="{E6FD3591-7308-451B-A957-E819792AC16D}"/>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7" name="Rectangle 86">
                <a:extLst>
                  <a:ext uri="{FF2B5EF4-FFF2-40B4-BE49-F238E27FC236}">
                    <a16:creationId xmlns:a16="http://schemas.microsoft.com/office/drawing/2014/main" id="{9F963583-D0E1-4B58-843C-4119DF89379E}"/>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8" name="Rectangle 87">
                <a:extLst>
                  <a:ext uri="{FF2B5EF4-FFF2-40B4-BE49-F238E27FC236}">
                    <a16:creationId xmlns:a16="http://schemas.microsoft.com/office/drawing/2014/main" id="{E0DB841E-FB78-4F17-8736-31059D582ED8}"/>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9" name="Rectangle 88">
                <a:extLst>
                  <a:ext uri="{FF2B5EF4-FFF2-40B4-BE49-F238E27FC236}">
                    <a16:creationId xmlns:a16="http://schemas.microsoft.com/office/drawing/2014/main" id="{50ED5D85-D14E-4918-AA56-359CB3244977}"/>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0" name="Rectangle 89">
                <a:extLst>
                  <a:ext uri="{FF2B5EF4-FFF2-40B4-BE49-F238E27FC236}">
                    <a16:creationId xmlns:a16="http://schemas.microsoft.com/office/drawing/2014/main" id="{F51C8007-0571-4187-BD5D-03D4D821E5FD}"/>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69" name="Group 68">
              <a:extLst>
                <a:ext uri="{FF2B5EF4-FFF2-40B4-BE49-F238E27FC236}">
                  <a16:creationId xmlns:a16="http://schemas.microsoft.com/office/drawing/2014/main" id="{9582E694-DC6A-4EF5-8429-C3EE9CEAFB67}"/>
                </a:ext>
              </a:extLst>
            </p:cNvPr>
            <p:cNvGrpSpPr/>
            <p:nvPr/>
          </p:nvGrpSpPr>
          <p:grpSpPr>
            <a:xfrm>
              <a:off x="8293100" y="4070350"/>
              <a:ext cx="127000" cy="1524000"/>
              <a:chOff x="8445500" y="2698750"/>
              <a:chExt cx="127000" cy="1524000"/>
            </a:xfrm>
            <a:grpFill/>
          </p:grpSpPr>
          <p:sp>
            <p:nvSpPr>
              <p:cNvPr id="73" name="Rectangle 72">
                <a:extLst>
                  <a:ext uri="{FF2B5EF4-FFF2-40B4-BE49-F238E27FC236}">
                    <a16:creationId xmlns:a16="http://schemas.microsoft.com/office/drawing/2014/main" id="{91200656-7525-4B26-BE50-C74ABAE6EA4A}"/>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4" name="Rectangle 73">
                <a:extLst>
                  <a:ext uri="{FF2B5EF4-FFF2-40B4-BE49-F238E27FC236}">
                    <a16:creationId xmlns:a16="http://schemas.microsoft.com/office/drawing/2014/main" id="{B55750B9-6C68-4385-A3B3-3564D7C39164}"/>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5" name="Rectangle 74">
                <a:extLst>
                  <a:ext uri="{FF2B5EF4-FFF2-40B4-BE49-F238E27FC236}">
                    <a16:creationId xmlns:a16="http://schemas.microsoft.com/office/drawing/2014/main" id="{342B657C-F35F-4E51-920B-27CC8DEF71A0}"/>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6" name="Rectangle 75">
                <a:extLst>
                  <a:ext uri="{FF2B5EF4-FFF2-40B4-BE49-F238E27FC236}">
                    <a16:creationId xmlns:a16="http://schemas.microsoft.com/office/drawing/2014/main" id="{D09148E2-0D12-4647-AC11-CE297DBBD26A}"/>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7" name="Rectangle 76">
                <a:extLst>
                  <a:ext uri="{FF2B5EF4-FFF2-40B4-BE49-F238E27FC236}">
                    <a16:creationId xmlns:a16="http://schemas.microsoft.com/office/drawing/2014/main" id="{C79B1A2E-0D2C-4A82-9B7F-1965794CBB71}"/>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78" name="Group 77">
                <a:extLst>
                  <a:ext uri="{FF2B5EF4-FFF2-40B4-BE49-F238E27FC236}">
                    <a16:creationId xmlns:a16="http://schemas.microsoft.com/office/drawing/2014/main" id="{381FE26E-5031-4D2F-857C-2F4F5EFE5A5E}"/>
                  </a:ext>
                </a:extLst>
              </p:cNvPr>
              <p:cNvGrpSpPr/>
              <p:nvPr/>
            </p:nvGrpSpPr>
            <p:grpSpPr>
              <a:xfrm>
                <a:off x="8445500" y="3460750"/>
                <a:ext cx="127000" cy="762000"/>
                <a:chOff x="8445500" y="2698750"/>
                <a:chExt cx="127000" cy="762000"/>
              </a:xfrm>
              <a:grpFill/>
            </p:grpSpPr>
            <p:sp>
              <p:nvSpPr>
                <p:cNvPr id="79" name="Rectangle 78">
                  <a:extLst>
                    <a:ext uri="{FF2B5EF4-FFF2-40B4-BE49-F238E27FC236}">
                      <a16:creationId xmlns:a16="http://schemas.microsoft.com/office/drawing/2014/main" id="{EA11BA44-B601-4DB9-BF0B-0BFC29F46A1F}"/>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0" name="Rectangle 79">
                  <a:extLst>
                    <a:ext uri="{FF2B5EF4-FFF2-40B4-BE49-F238E27FC236}">
                      <a16:creationId xmlns:a16="http://schemas.microsoft.com/office/drawing/2014/main" id="{DB6884DD-ABEA-475F-B898-E77994BA4E01}"/>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1" name="Rectangle 80">
                  <a:extLst>
                    <a:ext uri="{FF2B5EF4-FFF2-40B4-BE49-F238E27FC236}">
                      <a16:creationId xmlns:a16="http://schemas.microsoft.com/office/drawing/2014/main" id="{92D41A4B-DB7C-4D41-8629-52BDB6504965}"/>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2" name="Rectangle 81">
                  <a:extLst>
                    <a:ext uri="{FF2B5EF4-FFF2-40B4-BE49-F238E27FC236}">
                      <a16:creationId xmlns:a16="http://schemas.microsoft.com/office/drawing/2014/main" id="{B1F3CB06-662F-4E1D-AFFB-293EAA56F659}"/>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3" name="Rectangle 82">
                  <a:extLst>
                    <a:ext uri="{FF2B5EF4-FFF2-40B4-BE49-F238E27FC236}">
                      <a16:creationId xmlns:a16="http://schemas.microsoft.com/office/drawing/2014/main" id="{B3270EB5-BA53-4419-B42E-B97FAC78F949}"/>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4" name="Rectangle 83">
                  <a:extLst>
                    <a:ext uri="{FF2B5EF4-FFF2-40B4-BE49-F238E27FC236}">
                      <a16:creationId xmlns:a16="http://schemas.microsoft.com/office/drawing/2014/main" id="{20638EEC-ABA8-4F3E-8EC8-1F0C3483BDCA}"/>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sp>
          <p:nvSpPr>
            <p:cNvPr id="70" name="Rectangle 69">
              <a:extLst>
                <a:ext uri="{FF2B5EF4-FFF2-40B4-BE49-F238E27FC236}">
                  <a16:creationId xmlns:a16="http://schemas.microsoft.com/office/drawing/2014/main" id="{AD53C122-D9B7-4048-9197-717155AD6B48}"/>
                </a:ext>
              </a:extLst>
            </p:cNvPr>
            <p:cNvSpPr/>
            <p:nvPr/>
          </p:nvSpPr>
          <p:spPr>
            <a:xfrm>
              <a:off x="8293100" y="559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1" name="Rectangle 70">
              <a:extLst>
                <a:ext uri="{FF2B5EF4-FFF2-40B4-BE49-F238E27FC236}">
                  <a16:creationId xmlns:a16="http://schemas.microsoft.com/office/drawing/2014/main" id="{20930649-18B1-42FC-A513-E32CC7A26BB3}"/>
                </a:ext>
              </a:extLst>
            </p:cNvPr>
            <p:cNvSpPr/>
            <p:nvPr/>
          </p:nvSpPr>
          <p:spPr>
            <a:xfrm>
              <a:off x="8293100" y="572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2" name="Rectangle 71">
              <a:extLst>
                <a:ext uri="{FF2B5EF4-FFF2-40B4-BE49-F238E27FC236}">
                  <a16:creationId xmlns:a16="http://schemas.microsoft.com/office/drawing/2014/main" id="{FA91B654-4024-49A6-9869-DAD6A28E0F2A}"/>
                </a:ext>
              </a:extLst>
            </p:cNvPr>
            <p:cNvSpPr/>
            <p:nvPr/>
          </p:nvSpPr>
          <p:spPr>
            <a:xfrm>
              <a:off x="8293100" y="5848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cxnSp>
        <p:nvCxnSpPr>
          <p:cNvPr id="92" name="Straight Arrow Connector 91">
            <a:extLst>
              <a:ext uri="{FF2B5EF4-FFF2-40B4-BE49-F238E27FC236}">
                <a16:creationId xmlns:a16="http://schemas.microsoft.com/office/drawing/2014/main" id="{368F4D01-3178-4E19-9C0A-DE82368C40F0}"/>
              </a:ext>
            </a:extLst>
          </p:cNvPr>
          <p:cNvCxnSpPr>
            <a:cxnSpLocks/>
          </p:cNvCxnSpPr>
          <p:nvPr/>
        </p:nvCxnSpPr>
        <p:spPr>
          <a:xfrm>
            <a:off x="5237413" y="5135336"/>
            <a:ext cx="1133450" cy="0"/>
          </a:xfrm>
          <a:prstGeom prst="straightConnector1">
            <a:avLst/>
          </a:prstGeom>
          <a:ln w="381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grpSp>
        <p:nvGrpSpPr>
          <p:cNvPr id="100" name="Group 99">
            <a:extLst>
              <a:ext uri="{FF2B5EF4-FFF2-40B4-BE49-F238E27FC236}">
                <a16:creationId xmlns:a16="http://schemas.microsoft.com/office/drawing/2014/main" id="{CD25CC51-72D6-4334-97A2-1057835D6C82}"/>
              </a:ext>
            </a:extLst>
          </p:cNvPr>
          <p:cNvGrpSpPr/>
          <p:nvPr/>
        </p:nvGrpSpPr>
        <p:grpSpPr>
          <a:xfrm>
            <a:off x="6370862" y="2204575"/>
            <a:ext cx="68580" cy="2743200"/>
            <a:chOff x="8293100" y="2546350"/>
            <a:chExt cx="127000" cy="3429000"/>
          </a:xfrm>
          <a:solidFill>
            <a:schemeClr val="bg1">
              <a:lumMod val="65000"/>
            </a:schemeClr>
          </a:solidFill>
        </p:grpSpPr>
        <p:sp>
          <p:nvSpPr>
            <p:cNvPr id="101" name="Rectangle 100">
              <a:extLst>
                <a:ext uri="{FF2B5EF4-FFF2-40B4-BE49-F238E27FC236}">
                  <a16:creationId xmlns:a16="http://schemas.microsoft.com/office/drawing/2014/main" id="{C8214061-F022-422D-9543-553FFE808FB1}"/>
                </a:ext>
              </a:extLst>
            </p:cNvPr>
            <p:cNvSpPr/>
            <p:nvPr/>
          </p:nvSpPr>
          <p:spPr>
            <a:xfrm>
              <a:off x="8293100" y="2546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2" name="Rectangle 101">
              <a:extLst>
                <a:ext uri="{FF2B5EF4-FFF2-40B4-BE49-F238E27FC236}">
                  <a16:creationId xmlns:a16="http://schemas.microsoft.com/office/drawing/2014/main" id="{E1873DA7-6955-408A-BC68-CDFDDA6BC049}"/>
                </a:ext>
              </a:extLst>
            </p:cNvPr>
            <p:cNvSpPr/>
            <p:nvPr/>
          </p:nvSpPr>
          <p:spPr>
            <a:xfrm>
              <a:off x="8293100" y="2673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3" name="Rectangle 102">
              <a:extLst>
                <a:ext uri="{FF2B5EF4-FFF2-40B4-BE49-F238E27FC236}">
                  <a16:creationId xmlns:a16="http://schemas.microsoft.com/office/drawing/2014/main" id="{1927B5EC-C432-426C-84D6-23F924E64B9B}"/>
                </a:ext>
              </a:extLst>
            </p:cNvPr>
            <p:cNvSpPr/>
            <p:nvPr/>
          </p:nvSpPr>
          <p:spPr>
            <a:xfrm>
              <a:off x="8293100" y="2800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7" name="Rectangle 106">
              <a:extLst>
                <a:ext uri="{FF2B5EF4-FFF2-40B4-BE49-F238E27FC236}">
                  <a16:creationId xmlns:a16="http://schemas.microsoft.com/office/drawing/2014/main" id="{6CF774AF-D79D-4DF6-A728-5655199E7EB9}"/>
                </a:ext>
              </a:extLst>
            </p:cNvPr>
            <p:cNvSpPr/>
            <p:nvPr/>
          </p:nvSpPr>
          <p:spPr>
            <a:xfrm>
              <a:off x="8293100" y="2927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8" name="Rectangle 107">
              <a:extLst>
                <a:ext uri="{FF2B5EF4-FFF2-40B4-BE49-F238E27FC236}">
                  <a16:creationId xmlns:a16="http://schemas.microsoft.com/office/drawing/2014/main" id="{36560416-B4CB-450B-BCDA-8A5BE10676DB}"/>
                </a:ext>
              </a:extLst>
            </p:cNvPr>
            <p:cNvSpPr/>
            <p:nvPr/>
          </p:nvSpPr>
          <p:spPr>
            <a:xfrm>
              <a:off x="8293100" y="305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9" name="Rectangle 108">
              <a:extLst>
                <a:ext uri="{FF2B5EF4-FFF2-40B4-BE49-F238E27FC236}">
                  <a16:creationId xmlns:a16="http://schemas.microsoft.com/office/drawing/2014/main" id="{788000E9-31DB-414B-888C-24C0D58FD22E}"/>
                </a:ext>
              </a:extLst>
            </p:cNvPr>
            <p:cNvSpPr/>
            <p:nvPr/>
          </p:nvSpPr>
          <p:spPr>
            <a:xfrm>
              <a:off x="8293100" y="318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110" name="Group 109">
              <a:extLst>
                <a:ext uri="{FF2B5EF4-FFF2-40B4-BE49-F238E27FC236}">
                  <a16:creationId xmlns:a16="http://schemas.microsoft.com/office/drawing/2014/main" id="{0148A717-6F1E-4EF1-9FCB-7C8E25F7E509}"/>
                </a:ext>
              </a:extLst>
            </p:cNvPr>
            <p:cNvGrpSpPr/>
            <p:nvPr/>
          </p:nvGrpSpPr>
          <p:grpSpPr>
            <a:xfrm>
              <a:off x="8293100" y="3308350"/>
              <a:ext cx="127000" cy="762000"/>
              <a:chOff x="8445500" y="2698750"/>
              <a:chExt cx="127000" cy="762000"/>
            </a:xfrm>
            <a:grpFill/>
          </p:grpSpPr>
          <p:sp>
            <p:nvSpPr>
              <p:cNvPr id="128" name="Rectangle 127">
                <a:extLst>
                  <a:ext uri="{FF2B5EF4-FFF2-40B4-BE49-F238E27FC236}">
                    <a16:creationId xmlns:a16="http://schemas.microsoft.com/office/drawing/2014/main" id="{885DAEDB-7161-4391-A724-DC1954288891}"/>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9" name="Rectangle 128">
                <a:extLst>
                  <a:ext uri="{FF2B5EF4-FFF2-40B4-BE49-F238E27FC236}">
                    <a16:creationId xmlns:a16="http://schemas.microsoft.com/office/drawing/2014/main" id="{C8089B24-19DE-4470-872E-9BFB4CFB93B3}"/>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0" name="Rectangle 129">
                <a:extLst>
                  <a:ext uri="{FF2B5EF4-FFF2-40B4-BE49-F238E27FC236}">
                    <a16:creationId xmlns:a16="http://schemas.microsoft.com/office/drawing/2014/main" id="{0D5F033B-8B21-44AD-9D4B-2B171A89EBA3}"/>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1" name="Rectangle 130">
                <a:extLst>
                  <a:ext uri="{FF2B5EF4-FFF2-40B4-BE49-F238E27FC236}">
                    <a16:creationId xmlns:a16="http://schemas.microsoft.com/office/drawing/2014/main" id="{54541EBB-23C9-4654-8D98-7AAB0AB363F9}"/>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2" name="Rectangle 131">
                <a:extLst>
                  <a:ext uri="{FF2B5EF4-FFF2-40B4-BE49-F238E27FC236}">
                    <a16:creationId xmlns:a16="http://schemas.microsoft.com/office/drawing/2014/main" id="{5CFB1480-454E-44BA-9956-F87797EF98F1}"/>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3" name="Rectangle 132">
                <a:extLst>
                  <a:ext uri="{FF2B5EF4-FFF2-40B4-BE49-F238E27FC236}">
                    <a16:creationId xmlns:a16="http://schemas.microsoft.com/office/drawing/2014/main" id="{56EF8EF4-6354-4E72-8954-FFC4A28B11D0}"/>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111" name="Group 110">
              <a:extLst>
                <a:ext uri="{FF2B5EF4-FFF2-40B4-BE49-F238E27FC236}">
                  <a16:creationId xmlns:a16="http://schemas.microsoft.com/office/drawing/2014/main" id="{4BACB7CF-2544-48D9-8E05-7D331E5CF6C5}"/>
                </a:ext>
              </a:extLst>
            </p:cNvPr>
            <p:cNvGrpSpPr/>
            <p:nvPr/>
          </p:nvGrpSpPr>
          <p:grpSpPr>
            <a:xfrm>
              <a:off x="8293100" y="4070350"/>
              <a:ext cx="127000" cy="1524000"/>
              <a:chOff x="8445500" y="2698750"/>
              <a:chExt cx="127000" cy="1524000"/>
            </a:xfrm>
            <a:grpFill/>
          </p:grpSpPr>
          <p:sp>
            <p:nvSpPr>
              <p:cNvPr id="115" name="Rectangle 114">
                <a:extLst>
                  <a:ext uri="{FF2B5EF4-FFF2-40B4-BE49-F238E27FC236}">
                    <a16:creationId xmlns:a16="http://schemas.microsoft.com/office/drawing/2014/main" id="{C748B1A1-2773-45A0-9815-42904B38DD3E}"/>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6" name="Rectangle 115">
                <a:extLst>
                  <a:ext uri="{FF2B5EF4-FFF2-40B4-BE49-F238E27FC236}">
                    <a16:creationId xmlns:a16="http://schemas.microsoft.com/office/drawing/2014/main" id="{74CD9AFA-CA89-4D5D-9566-8272BAF8370C}"/>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7" name="Rectangle 116">
                <a:extLst>
                  <a:ext uri="{FF2B5EF4-FFF2-40B4-BE49-F238E27FC236}">
                    <a16:creationId xmlns:a16="http://schemas.microsoft.com/office/drawing/2014/main" id="{9DD1072E-6A14-4CFB-86E0-1820DB9767F2}"/>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8" name="Rectangle 117">
                <a:extLst>
                  <a:ext uri="{FF2B5EF4-FFF2-40B4-BE49-F238E27FC236}">
                    <a16:creationId xmlns:a16="http://schemas.microsoft.com/office/drawing/2014/main" id="{E48578C2-E4AA-49DD-96CE-9A3F7AA6484E}"/>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9" name="Rectangle 118">
                <a:extLst>
                  <a:ext uri="{FF2B5EF4-FFF2-40B4-BE49-F238E27FC236}">
                    <a16:creationId xmlns:a16="http://schemas.microsoft.com/office/drawing/2014/main" id="{6FBB6A76-20AB-4EE4-9782-8285B45DCC57}"/>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0" name="Rectangle 119">
                <a:extLst>
                  <a:ext uri="{FF2B5EF4-FFF2-40B4-BE49-F238E27FC236}">
                    <a16:creationId xmlns:a16="http://schemas.microsoft.com/office/drawing/2014/main" id="{4B30ECC6-E762-4C24-88DA-246A3E036BFB}"/>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121" name="Group 120">
                <a:extLst>
                  <a:ext uri="{FF2B5EF4-FFF2-40B4-BE49-F238E27FC236}">
                    <a16:creationId xmlns:a16="http://schemas.microsoft.com/office/drawing/2014/main" id="{D896481B-2C68-4143-952D-20EB67C44CAC}"/>
                  </a:ext>
                </a:extLst>
              </p:cNvPr>
              <p:cNvGrpSpPr/>
              <p:nvPr/>
            </p:nvGrpSpPr>
            <p:grpSpPr>
              <a:xfrm>
                <a:off x="8445500" y="3460750"/>
                <a:ext cx="127000" cy="762000"/>
                <a:chOff x="8445500" y="2698750"/>
                <a:chExt cx="127000" cy="762000"/>
              </a:xfrm>
              <a:grpFill/>
            </p:grpSpPr>
            <p:sp>
              <p:nvSpPr>
                <p:cNvPr id="122" name="Rectangle 121">
                  <a:extLst>
                    <a:ext uri="{FF2B5EF4-FFF2-40B4-BE49-F238E27FC236}">
                      <a16:creationId xmlns:a16="http://schemas.microsoft.com/office/drawing/2014/main" id="{4BF2C7AD-1765-43BE-935E-DF1C5930E06F}"/>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3" name="Rectangle 122">
                  <a:extLst>
                    <a:ext uri="{FF2B5EF4-FFF2-40B4-BE49-F238E27FC236}">
                      <a16:creationId xmlns:a16="http://schemas.microsoft.com/office/drawing/2014/main" id="{0575E2BD-7AB2-44B3-B6E6-1F68EE8D1876}"/>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4" name="Rectangle 123">
                  <a:extLst>
                    <a:ext uri="{FF2B5EF4-FFF2-40B4-BE49-F238E27FC236}">
                      <a16:creationId xmlns:a16="http://schemas.microsoft.com/office/drawing/2014/main" id="{2715857F-B723-4500-A944-0EFAB3D80FF8}"/>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5" name="Rectangle 124">
                  <a:extLst>
                    <a:ext uri="{FF2B5EF4-FFF2-40B4-BE49-F238E27FC236}">
                      <a16:creationId xmlns:a16="http://schemas.microsoft.com/office/drawing/2014/main" id="{41F290DC-773C-4E4D-95EC-1FAF6D542109}"/>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6" name="Rectangle 125">
                  <a:extLst>
                    <a:ext uri="{FF2B5EF4-FFF2-40B4-BE49-F238E27FC236}">
                      <a16:creationId xmlns:a16="http://schemas.microsoft.com/office/drawing/2014/main" id="{9C2BD6AE-4017-4222-BE68-5A5527B856CE}"/>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7" name="Rectangle 126">
                  <a:extLst>
                    <a:ext uri="{FF2B5EF4-FFF2-40B4-BE49-F238E27FC236}">
                      <a16:creationId xmlns:a16="http://schemas.microsoft.com/office/drawing/2014/main" id="{B08B10BC-4A0D-4B74-A2DF-2DF5E5D4CBF8}"/>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sp>
          <p:nvSpPr>
            <p:cNvPr id="112" name="Rectangle 111">
              <a:extLst>
                <a:ext uri="{FF2B5EF4-FFF2-40B4-BE49-F238E27FC236}">
                  <a16:creationId xmlns:a16="http://schemas.microsoft.com/office/drawing/2014/main" id="{38257E61-C8C9-4B57-9A08-4168316C5B21}"/>
                </a:ext>
              </a:extLst>
            </p:cNvPr>
            <p:cNvSpPr/>
            <p:nvPr/>
          </p:nvSpPr>
          <p:spPr>
            <a:xfrm>
              <a:off x="8293100" y="559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3" name="Rectangle 112">
              <a:extLst>
                <a:ext uri="{FF2B5EF4-FFF2-40B4-BE49-F238E27FC236}">
                  <a16:creationId xmlns:a16="http://schemas.microsoft.com/office/drawing/2014/main" id="{E5774C8B-101E-4E48-9B06-E2446739E4CE}"/>
                </a:ext>
              </a:extLst>
            </p:cNvPr>
            <p:cNvSpPr/>
            <p:nvPr/>
          </p:nvSpPr>
          <p:spPr>
            <a:xfrm>
              <a:off x="8293100" y="572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4" name="Rectangle 113">
              <a:extLst>
                <a:ext uri="{FF2B5EF4-FFF2-40B4-BE49-F238E27FC236}">
                  <a16:creationId xmlns:a16="http://schemas.microsoft.com/office/drawing/2014/main" id="{09BE66D8-94F8-4C01-BF5F-FCA708328C18}"/>
                </a:ext>
              </a:extLst>
            </p:cNvPr>
            <p:cNvSpPr/>
            <p:nvPr/>
          </p:nvSpPr>
          <p:spPr>
            <a:xfrm>
              <a:off x="8293100" y="5848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104" name="Line">
            <a:extLst>
              <a:ext uri="{FF2B5EF4-FFF2-40B4-BE49-F238E27FC236}">
                <a16:creationId xmlns:a16="http://schemas.microsoft.com/office/drawing/2014/main" id="{7FFA969E-967C-4CDF-988B-D9CA29946DDB}"/>
              </a:ext>
            </a:extLst>
          </p:cNvPr>
          <p:cNvSpPr/>
          <p:nvPr/>
        </p:nvSpPr>
        <p:spPr>
          <a:xfrm>
            <a:off x="2886075" y="2264116"/>
            <a:ext cx="4627816" cy="2633201"/>
          </a:xfrm>
          <a:prstGeom prst="line">
            <a:avLst/>
          </a:prstGeom>
          <a:ln w="38100">
            <a:solidFill>
              <a:schemeClr val="accent6">
                <a:lumMod val="75000"/>
              </a:schemeClr>
            </a:solidFill>
            <a:miter lim="400000"/>
          </a:ln>
        </p:spPr>
        <p:txBody>
          <a:bodyPr lIns="26789" tIns="26789" rIns="26789" bIns="26789" anchor="ctr"/>
          <a:lstStyle/>
          <a:p>
            <a:pPr>
              <a:defRPr sz="2400"/>
            </a:pPr>
            <a:endParaRPr sz="1265"/>
          </a:p>
        </p:txBody>
      </p:sp>
      <p:sp>
        <p:nvSpPr>
          <p:cNvPr id="105" name="Line">
            <a:extLst>
              <a:ext uri="{FF2B5EF4-FFF2-40B4-BE49-F238E27FC236}">
                <a16:creationId xmlns:a16="http://schemas.microsoft.com/office/drawing/2014/main" id="{41F7EF4C-7DFA-465F-99D0-3E28A4B69460}"/>
              </a:ext>
            </a:extLst>
          </p:cNvPr>
          <p:cNvSpPr/>
          <p:nvPr/>
        </p:nvSpPr>
        <p:spPr>
          <a:xfrm flipV="1">
            <a:off x="2817495" y="2221050"/>
            <a:ext cx="4696396" cy="2731890"/>
          </a:xfrm>
          <a:prstGeom prst="line">
            <a:avLst/>
          </a:prstGeom>
          <a:ln w="38100">
            <a:solidFill>
              <a:schemeClr val="accent2">
                <a:lumMod val="50000"/>
              </a:schemeClr>
            </a:solidFill>
            <a:miter lim="400000"/>
          </a:ln>
        </p:spPr>
        <p:txBody>
          <a:bodyPr lIns="26789" tIns="26789" rIns="26789" bIns="26789" anchor="ctr"/>
          <a:lstStyle/>
          <a:p>
            <a:pPr>
              <a:defRPr sz="2400"/>
            </a:pPr>
            <a:endParaRPr sz="1265"/>
          </a:p>
        </p:txBody>
      </p:sp>
    </p:spTree>
    <p:extLst>
      <p:ext uri="{BB962C8B-B14F-4D97-AF65-F5344CB8AC3E}">
        <p14:creationId xmlns:p14="http://schemas.microsoft.com/office/powerpoint/2010/main" val="39005626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oup 32">
            <a:extLst>
              <a:ext uri="{FF2B5EF4-FFF2-40B4-BE49-F238E27FC236}">
                <a16:creationId xmlns:a16="http://schemas.microsoft.com/office/drawing/2014/main" id="{80F0D6D7-8A17-4E8C-A0C2-E17513D472D1}"/>
              </a:ext>
            </a:extLst>
          </p:cNvPr>
          <p:cNvGrpSpPr/>
          <p:nvPr/>
        </p:nvGrpSpPr>
        <p:grpSpPr>
          <a:xfrm>
            <a:off x="7513891" y="2204575"/>
            <a:ext cx="68580" cy="2743200"/>
            <a:chOff x="8293100" y="2546350"/>
            <a:chExt cx="127000" cy="3429000"/>
          </a:xfrm>
          <a:solidFill>
            <a:schemeClr val="bg1">
              <a:lumMod val="65000"/>
              <a:alpha val="20000"/>
            </a:schemeClr>
          </a:solidFill>
        </p:grpSpPr>
        <p:sp>
          <p:nvSpPr>
            <p:cNvPr id="2" name="Rectangle 1">
              <a:extLst>
                <a:ext uri="{FF2B5EF4-FFF2-40B4-BE49-F238E27FC236}">
                  <a16:creationId xmlns:a16="http://schemas.microsoft.com/office/drawing/2014/main" id="{4C33087D-CBA0-40DB-9EE5-857DCD1FB65A}"/>
                </a:ext>
              </a:extLst>
            </p:cNvPr>
            <p:cNvSpPr/>
            <p:nvPr/>
          </p:nvSpPr>
          <p:spPr>
            <a:xfrm>
              <a:off x="8293100" y="25463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 name="Rectangle 7">
              <a:extLst>
                <a:ext uri="{FF2B5EF4-FFF2-40B4-BE49-F238E27FC236}">
                  <a16:creationId xmlns:a16="http://schemas.microsoft.com/office/drawing/2014/main" id="{CA0B7002-7449-4295-ADC0-E3536AB273FC}"/>
                </a:ext>
              </a:extLst>
            </p:cNvPr>
            <p:cNvSpPr/>
            <p:nvPr/>
          </p:nvSpPr>
          <p:spPr>
            <a:xfrm>
              <a:off x="8293100" y="26733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 name="Rectangle 8">
              <a:extLst>
                <a:ext uri="{FF2B5EF4-FFF2-40B4-BE49-F238E27FC236}">
                  <a16:creationId xmlns:a16="http://schemas.microsoft.com/office/drawing/2014/main" id="{56ACE346-2B5F-430B-A10B-3D7682509C85}"/>
                </a:ext>
              </a:extLst>
            </p:cNvPr>
            <p:cNvSpPr/>
            <p:nvPr/>
          </p:nvSpPr>
          <p:spPr>
            <a:xfrm>
              <a:off x="8293100" y="28003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 name="Rectangle 9">
              <a:extLst>
                <a:ext uri="{FF2B5EF4-FFF2-40B4-BE49-F238E27FC236}">
                  <a16:creationId xmlns:a16="http://schemas.microsoft.com/office/drawing/2014/main" id="{E2D13187-4E61-4A87-8BE8-99B7DDD6467C}"/>
                </a:ext>
              </a:extLst>
            </p:cNvPr>
            <p:cNvSpPr/>
            <p:nvPr/>
          </p:nvSpPr>
          <p:spPr>
            <a:xfrm>
              <a:off x="8293100" y="29273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 name="Rectangle 10">
              <a:extLst>
                <a:ext uri="{FF2B5EF4-FFF2-40B4-BE49-F238E27FC236}">
                  <a16:creationId xmlns:a16="http://schemas.microsoft.com/office/drawing/2014/main" id="{87039805-5F25-449F-AC7F-192B777E5E80}"/>
                </a:ext>
              </a:extLst>
            </p:cNvPr>
            <p:cNvSpPr/>
            <p:nvPr/>
          </p:nvSpPr>
          <p:spPr>
            <a:xfrm>
              <a:off x="8293100" y="30543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 name="Rectangle 11">
              <a:extLst>
                <a:ext uri="{FF2B5EF4-FFF2-40B4-BE49-F238E27FC236}">
                  <a16:creationId xmlns:a16="http://schemas.microsoft.com/office/drawing/2014/main" id="{E6F35456-E8BD-4133-9FD5-0EDCEC4F6BEC}"/>
                </a:ext>
              </a:extLst>
            </p:cNvPr>
            <p:cNvSpPr/>
            <p:nvPr/>
          </p:nvSpPr>
          <p:spPr>
            <a:xfrm>
              <a:off x="8293100" y="31813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3" name="Group 2">
              <a:extLst>
                <a:ext uri="{FF2B5EF4-FFF2-40B4-BE49-F238E27FC236}">
                  <a16:creationId xmlns:a16="http://schemas.microsoft.com/office/drawing/2014/main" id="{2EF5D422-1638-40BC-8757-9445E8E923E4}"/>
                </a:ext>
              </a:extLst>
            </p:cNvPr>
            <p:cNvGrpSpPr/>
            <p:nvPr/>
          </p:nvGrpSpPr>
          <p:grpSpPr>
            <a:xfrm>
              <a:off x="8293100" y="3308350"/>
              <a:ext cx="127000" cy="762000"/>
              <a:chOff x="8445500" y="2698750"/>
              <a:chExt cx="127000" cy="762000"/>
            </a:xfrm>
            <a:grpFill/>
          </p:grpSpPr>
          <p:sp>
            <p:nvSpPr>
              <p:cNvPr id="13" name="Rectangle 12">
                <a:extLst>
                  <a:ext uri="{FF2B5EF4-FFF2-40B4-BE49-F238E27FC236}">
                    <a16:creationId xmlns:a16="http://schemas.microsoft.com/office/drawing/2014/main" id="{5B6F53E3-938B-4F5C-A058-4C6B293A9F9A}"/>
                  </a:ext>
                </a:extLst>
              </p:cNvPr>
              <p:cNvSpPr/>
              <p:nvPr/>
            </p:nvSpPr>
            <p:spPr>
              <a:xfrm>
                <a:off x="8445500" y="26987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 name="Rectangle 13">
                <a:extLst>
                  <a:ext uri="{FF2B5EF4-FFF2-40B4-BE49-F238E27FC236}">
                    <a16:creationId xmlns:a16="http://schemas.microsoft.com/office/drawing/2014/main" id="{F868D104-623F-4D5B-8252-015A08A28C3E}"/>
                  </a:ext>
                </a:extLst>
              </p:cNvPr>
              <p:cNvSpPr/>
              <p:nvPr/>
            </p:nvSpPr>
            <p:spPr>
              <a:xfrm>
                <a:off x="8445500" y="28257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 name="Rectangle 14">
                <a:extLst>
                  <a:ext uri="{FF2B5EF4-FFF2-40B4-BE49-F238E27FC236}">
                    <a16:creationId xmlns:a16="http://schemas.microsoft.com/office/drawing/2014/main" id="{452460C8-766E-4A13-9129-EAEC94A3A9F4}"/>
                  </a:ext>
                </a:extLst>
              </p:cNvPr>
              <p:cNvSpPr/>
              <p:nvPr/>
            </p:nvSpPr>
            <p:spPr>
              <a:xfrm>
                <a:off x="8445500" y="29527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 name="Rectangle 15">
                <a:extLst>
                  <a:ext uri="{FF2B5EF4-FFF2-40B4-BE49-F238E27FC236}">
                    <a16:creationId xmlns:a16="http://schemas.microsoft.com/office/drawing/2014/main" id="{CC796450-37E0-4794-94EC-16CC75C21C13}"/>
                  </a:ext>
                </a:extLst>
              </p:cNvPr>
              <p:cNvSpPr/>
              <p:nvPr/>
            </p:nvSpPr>
            <p:spPr>
              <a:xfrm>
                <a:off x="8445500" y="30797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 name="Rectangle 16">
                <a:extLst>
                  <a:ext uri="{FF2B5EF4-FFF2-40B4-BE49-F238E27FC236}">
                    <a16:creationId xmlns:a16="http://schemas.microsoft.com/office/drawing/2014/main" id="{E8411A98-6B40-44B8-BF17-1B6F0398261E}"/>
                  </a:ext>
                </a:extLst>
              </p:cNvPr>
              <p:cNvSpPr/>
              <p:nvPr/>
            </p:nvSpPr>
            <p:spPr>
              <a:xfrm>
                <a:off x="8445500" y="32067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 name="Rectangle 17">
                <a:extLst>
                  <a:ext uri="{FF2B5EF4-FFF2-40B4-BE49-F238E27FC236}">
                    <a16:creationId xmlns:a16="http://schemas.microsoft.com/office/drawing/2014/main" id="{98DCF0DA-8CB7-4961-AC91-284B783B4271}"/>
                  </a:ext>
                </a:extLst>
              </p:cNvPr>
              <p:cNvSpPr/>
              <p:nvPr/>
            </p:nvSpPr>
            <p:spPr>
              <a:xfrm>
                <a:off x="8445500" y="33337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19" name="Group 18">
              <a:extLst>
                <a:ext uri="{FF2B5EF4-FFF2-40B4-BE49-F238E27FC236}">
                  <a16:creationId xmlns:a16="http://schemas.microsoft.com/office/drawing/2014/main" id="{BBBDFBE5-7DD8-47DE-8F65-11B1A0B3BA53}"/>
                </a:ext>
              </a:extLst>
            </p:cNvPr>
            <p:cNvGrpSpPr/>
            <p:nvPr/>
          </p:nvGrpSpPr>
          <p:grpSpPr>
            <a:xfrm>
              <a:off x="8293100" y="4070350"/>
              <a:ext cx="127000" cy="1524000"/>
              <a:chOff x="8445500" y="2698750"/>
              <a:chExt cx="127000" cy="1524000"/>
            </a:xfrm>
            <a:grpFill/>
          </p:grpSpPr>
          <p:sp>
            <p:nvSpPr>
              <p:cNvPr id="20" name="Rectangle 19">
                <a:extLst>
                  <a:ext uri="{FF2B5EF4-FFF2-40B4-BE49-F238E27FC236}">
                    <a16:creationId xmlns:a16="http://schemas.microsoft.com/office/drawing/2014/main" id="{A2DC40BB-15C2-4E33-98BF-0B7CED7F767D}"/>
                  </a:ext>
                </a:extLst>
              </p:cNvPr>
              <p:cNvSpPr/>
              <p:nvPr/>
            </p:nvSpPr>
            <p:spPr>
              <a:xfrm>
                <a:off x="8445500" y="26987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1" name="Rectangle 20">
                <a:extLst>
                  <a:ext uri="{FF2B5EF4-FFF2-40B4-BE49-F238E27FC236}">
                    <a16:creationId xmlns:a16="http://schemas.microsoft.com/office/drawing/2014/main" id="{6F5C00CC-43AD-47DD-A2F4-B0AA670E496A}"/>
                  </a:ext>
                </a:extLst>
              </p:cNvPr>
              <p:cNvSpPr/>
              <p:nvPr/>
            </p:nvSpPr>
            <p:spPr>
              <a:xfrm>
                <a:off x="8445500" y="28257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2" name="Rectangle 21">
                <a:extLst>
                  <a:ext uri="{FF2B5EF4-FFF2-40B4-BE49-F238E27FC236}">
                    <a16:creationId xmlns:a16="http://schemas.microsoft.com/office/drawing/2014/main" id="{9ADCBA29-43F5-4DC1-BE88-ED05458B41F8}"/>
                  </a:ext>
                </a:extLst>
              </p:cNvPr>
              <p:cNvSpPr/>
              <p:nvPr/>
            </p:nvSpPr>
            <p:spPr>
              <a:xfrm>
                <a:off x="8445500" y="29527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3" name="Rectangle 22">
                <a:extLst>
                  <a:ext uri="{FF2B5EF4-FFF2-40B4-BE49-F238E27FC236}">
                    <a16:creationId xmlns:a16="http://schemas.microsoft.com/office/drawing/2014/main" id="{F1DEA7F8-A6E6-456E-B9F9-2E648AC12242}"/>
                  </a:ext>
                </a:extLst>
              </p:cNvPr>
              <p:cNvSpPr/>
              <p:nvPr/>
            </p:nvSpPr>
            <p:spPr>
              <a:xfrm>
                <a:off x="8445500" y="30797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4" name="Rectangle 23">
                <a:extLst>
                  <a:ext uri="{FF2B5EF4-FFF2-40B4-BE49-F238E27FC236}">
                    <a16:creationId xmlns:a16="http://schemas.microsoft.com/office/drawing/2014/main" id="{1818EDD7-3F7A-4F5E-968E-4D37D640BF5B}"/>
                  </a:ext>
                </a:extLst>
              </p:cNvPr>
              <p:cNvSpPr/>
              <p:nvPr/>
            </p:nvSpPr>
            <p:spPr>
              <a:xfrm>
                <a:off x="8445500" y="32067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5" name="Rectangle 24">
                <a:extLst>
                  <a:ext uri="{FF2B5EF4-FFF2-40B4-BE49-F238E27FC236}">
                    <a16:creationId xmlns:a16="http://schemas.microsoft.com/office/drawing/2014/main" id="{FA2ADDF2-23A5-4BDF-A2AE-BADD3D4E1DA5}"/>
                  </a:ext>
                </a:extLst>
              </p:cNvPr>
              <p:cNvSpPr/>
              <p:nvPr/>
            </p:nvSpPr>
            <p:spPr>
              <a:xfrm>
                <a:off x="8445500" y="33337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26" name="Group 25">
                <a:extLst>
                  <a:ext uri="{FF2B5EF4-FFF2-40B4-BE49-F238E27FC236}">
                    <a16:creationId xmlns:a16="http://schemas.microsoft.com/office/drawing/2014/main" id="{A853C918-1E12-4213-9895-85B3EF112BD9}"/>
                  </a:ext>
                </a:extLst>
              </p:cNvPr>
              <p:cNvGrpSpPr/>
              <p:nvPr/>
            </p:nvGrpSpPr>
            <p:grpSpPr>
              <a:xfrm>
                <a:off x="8445500" y="3460750"/>
                <a:ext cx="127000" cy="762000"/>
                <a:chOff x="8445500" y="2698750"/>
                <a:chExt cx="127000" cy="762000"/>
              </a:xfrm>
              <a:grpFill/>
            </p:grpSpPr>
            <p:sp>
              <p:nvSpPr>
                <p:cNvPr id="27" name="Rectangle 26">
                  <a:extLst>
                    <a:ext uri="{FF2B5EF4-FFF2-40B4-BE49-F238E27FC236}">
                      <a16:creationId xmlns:a16="http://schemas.microsoft.com/office/drawing/2014/main" id="{203C9DA6-2C0F-4E87-9B31-1C04D42D639A}"/>
                    </a:ext>
                  </a:extLst>
                </p:cNvPr>
                <p:cNvSpPr/>
                <p:nvPr/>
              </p:nvSpPr>
              <p:spPr>
                <a:xfrm>
                  <a:off x="8445500" y="26987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8" name="Rectangle 27">
                  <a:extLst>
                    <a:ext uri="{FF2B5EF4-FFF2-40B4-BE49-F238E27FC236}">
                      <a16:creationId xmlns:a16="http://schemas.microsoft.com/office/drawing/2014/main" id="{CF94F99A-B625-47A1-93F5-0C52FE8B0AD9}"/>
                    </a:ext>
                  </a:extLst>
                </p:cNvPr>
                <p:cNvSpPr/>
                <p:nvPr/>
              </p:nvSpPr>
              <p:spPr>
                <a:xfrm>
                  <a:off x="8445500" y="28257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9" name="Rectangle 28">
                  <a:extLst>
                    <a:ext uri="{FF2B5EF4-FFF2-40B4-BE49-F238E27FC236}">
                      <a16:creationId xmlns:a16="http://schemas.microsoft.com/office/drawing/2014/main" id="{B9584D3E-E6EF-4313-8326-911AD2833D84}"/>
                    </a:ext>
                  </a:extLst>
                </p:cNvPr>
                <p:cNvSpPr/>
                <p:nvPr/>
              </p:nvSpPr>
              <p:spPr>
                <a:xfrm>
                  <a:off x="8445500" y="29527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0" name="Rectangle 29">
                  <a:extLst>
                    <a:ext uri="{FF2B5EF4-FFF2-40B4-BE49-F238E27FC236}">
                      <a16:creationId xmlns:a16="http://schemas.microsoft.com/office/drawing/2014/main" id="{1E037E0F-D1AC-4783-842C-699AD3EC05D8}"/>
                    </a:ext>
                  </a:extLst>
                </p:cNvPr>
                <p:cNvSpPr/>
                <p:nvPr/>
              </p:nvSpPr>
              <p:spPr>
                <a:xfrm>
                  <a:off x="8445500" y="30797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1" name="Rectangle 30">
                  <a:extLst>
                    <a:ext uri="{FF2B5EF4-FFF2-40B4-BE49-F238E27FC236}">
                      <a16:creationId xmlns:a16="http://schemas.microsoft.com/office/drawing/2014/main" id="{92D73084-36A9-42CF-8A7C-B8493B15F218}"/>
                    </a:ext>
                  </a:extLst>
                </p:cNvPr>
                <p:cNvSpPr/>
                <p:nvPr/>
              </p:nvSpPr>
              <p:spPr>
                <a:xfrm>
                  <a:off x="8445500" y="32067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2" name="Rectangle 31">
                  <a:extLst>
                    <a:ext uri="{FF2B5EF4-FFF2-40B4-BE49-F238E27FC236}">
                      <a16:creationId xmlns:a16="http://schemas.microsoft.com/office/drawing/2014/main" id="{84C0CE64-D254-4719-86F7-D120645435A4}"/>
                    </a:ext>
                  </a:extLst>
                </p:cNvPr>
                <p:cNvSpPr/>
                <p:nvPr/>
              </p:nvSpPr>
              <p:spPr>
                <a:xfrm>
                  <a:off x="8445500" y="33337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sp>
          <p:nvSpPr>
            <p:cNvPr id="34" name="Rectangle 33">
              <a:extLst>
                <a:ext uri="{FF2B5EF4-FFF2-40B4-BE49-F238E27FC236}">
                  <a16:creationId xmlns:a16="http://schemas.microsoft.com/office/drawing/2014/main" id="{BA9C877A-8DE5-4470-AAFF-1C3405494701}"/>
                </a:ext>
              </a:extLst>
            </p:cNvPr>
            <p:cNvSpPr/>
            <p:nvPr/>
          </p:nvSpPr>
          <p:spPr>
            <a:xfrm>
              <a:off x="8293100" y="55943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5" name="Rectangle 34">
              <a:extLst>
                <a:ext uri="{FF2B5EF4-FFF2-40B4-BE49-F238E27FC236}">
                  <a16:creationId xmlns:a16="http://schemas.microsoft.com/office/drawing/2014/main" id="{B647B900-D8EC-4242-A637-E087446A6986}"/>
                </a:ext>
              </a:extLst>
            </p:cNvPr>
            <p:cNvSpPr/>
            <p:nvPr/>
          </p:nvSpPr>
          <p:spPr>
            <a:xfrm>
              <a:off x="8293100" y="57213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6" name="Rectangle 35">
              <a:extLst>
                <a:ext uri="{FF2B5EF4-FFF2-40B4-BE49-F238E27FC236}">
                  <a16:creationId xmlns:a16="http://schemas.microsoft.com/office/drawing/2014/main" id="{1D3810F8-D739-46C3-B42D-A04BEFAC4A98}"/>
                </a:ext>
              </a:extLst>
            </p:cNvPr>
            <p:cNvSpPr/>
            <p:nvPr/>
          </p:nvSpPr>
          <p:spPr>
            <a:xfrm>
              <a:off x="8293100" y="58483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pic>
        <p:nvPicPr>
          <p:cNvPr id="106" name="pasted-image.tif" descr="pasted-image.tif">
            <a:extLst>
              <a:ext uri="{FF2B5EF4-FFF2-40B4-BE49-F238E27FC236}">
                <a16:creationId xmlns:a16="http://schemas.microsoft.com/office/drawing/2014/main" id="{F3AD22C1-A910-424B-97D2-457F2C990FD2}"/>
              </a:ext>
            </a:extLst>
          </p:cNvPr>
          <p:cNvPicPr>
            <a:picLocks noChangeAspect="1"/>
          </p:cNvPicPr>
          <p:nvPr/>
        </p:nvPicPr>
        <p:blipFill>
          <a:blip r:embed="rId2">
            <a:lum bright="70000" contrast="-70000"/>
          </a:blip>
          <a:stretch>
            <a:fillRect/>
          </a:stretch>
        </p:blipFill>
        <p:spPr>
          <a:xfrm flipH="1" flipV="1">
            <a:off x="6349029" y="2209741"/>
            <a:ext cx="2390579" cy="2741950"/>
          </a:xfrm>
          <a:prstGeom prst="rect">
            <a:avLst/>
          </a:prstGeom>
          <a:ln w="12700">
            <a:miter lim="400000"/>
          </a:ln>
        </p:spPr>
      </p:pic>
      <p:sp>
        <p:nvSpPr>
          <p:cNvPr id="667" name="Shape 667"/>
          <p:cNvSpPr>
            <a:spLocks noGrp="1"/>
          </p:cNvSpPr>
          <p:nvPr>
            <p:ph type="title"/>
          </p:nvPr>
        </p:nvSpPr>
        <p:spPr>
          <a:prstGeom prst="rect">
            <a:avLst/>
          </a:prstGeom>
        </p:spPr>
        <p:txBody>
          <a:bodyPr/>
          <a:lstStyle/>
          <a:p>
            <a:r>
              <a:rPr lang="en-US" dirty="0"/>
              <a:t>Sensor place</a:t>
            </a:r>
            <a:endParaRPr dirty="0"/>
          </a:p>
        </p:txBody>
      </p:sp>
      <p:sp>
        <p:nvSpPr>
          <p:cNvPr id="4" name="Content Placeholder 3">
            <a:extLst>
              <a:ext uri="{FF2B5EF4-FFF2-40B4-BE49-F238E27FC236}">
                <a16:creationId xmlns:a16="http://schemas.microsoft.com/office/drawing/2014/main" id="{5A99B6F9-DA9C-41BC-B59D-402782C2BA86}"/>
              </a:ext>
            </a:extLst>
          </p:cNvPr>
          <p:cNvSpPr>
            <a:spLocks noGrp="1"/>
          </p:cNvSpPr>
          <p:nvPr>
            <p:ph idx="1"/>
          </p:nvPr>
        </p:nvSpPr>
        <p:spPr/>
        <p:txBody>
          <a:bodyPr/>
          <a:lstStyle/>
          <a:p>
            <a:r>
              <a:rPr lang="en-US" sz="4000" dirty="0"/>
              <a:t>object projection is half the size</a:t>
            </a:r>
          </a:p>
          <a:p>
            <a:endParaRPr lang="en-US" dirty="0"/>
          </a:p>
        </p:txBody>
      </p:sp>
      <p:pic>
        <p:nvPicPr>
          <p:cNvPr id="37" name="pasted-image.tif" descr="pasted-image.tif">
            <a:extLst>
              <a:ext uri="{FF2B5EF4-FFF2-40B4-BE49-F238E27FC236}">
                <a16:creationId xmlns:a16="http://schemas.microsoft.com/office/drawing/2014/main" id="{18838C6D-BD45-4EE9-9A41-34CDCF65EE24}"/>
              </a:ext>
            </a:extLst>
          </p:cNvPr>
          <p:cNvPicPr>
            <a:picLocks noChangeAspect="1"/>
          </p:cNvPicPr>
          <p:nvPr/>
        </p:nvPicPr>
        <p:blipFill>
          <a:blip r:embed="rId2"/>
          <a:stretch>
            <a:fillRect/>
          </a:stretch>
        </p:blipFill>
        <p:spPr>
          <a:xfrm>
            <a:off x="1561530" y="2206576"/>
            <a:ext cx="2390579" cy="2741950"/>
          </a:xfrm>
          <a:prstGeom prst="rect">
            <a:avLst/>
          </a:prstGeom>
          <a:ln w="12700">
            <a:miter lim="400000"/>
          </a:ln>
        </p:spPr>
      </p:pic>
      <p:sp>
        <p:nvSpPr>
          <p:cNvPr id="38" name="Put a photosensor in front of object">
            <a:extLst>
              <a:ext uri="{FF2B5EF4-FFF2-40B4-BE49-F238E27FC236}">
                <a16:creationId xmlns:a16="http://schemas.microsoft.com/office/drawing/2014/main" id="{993FA7F9-BACA-42F7-9A6C-2886BDD43ADD}"/>
              </a:ext>
            </a:extLst>
          </p:cNvPr>
          <p:cNvSpPr txBox="1"/>
          <p:nvPr/>
        </p:nvSpPr>
        <p:spPr>
          <a:xfrm>
            <a:off x="1" y="3272126"/>
            <a:ext cx="1561529" cy="608099"/>
          </a:xfrm>
          <a:prstGeom prst="rect">
            <a:avLst/>
          </a:prstGeom>
          <a:ln w="12700">
            <a:miter lim="400000"/>
          </a:ln>
          <a:extLst>
            <a:ext uri="{C572A759-6A51-4108-AA02-DFA0A04FC94B}">
              <ma14:wrappingTextBoxFlag xmlns="" xmlns:ma14="http://schemas.microsoft.com/office/mac/drawingml/2011/main" val="1"/>
            </a:ext>
          </a:extLst>
        </p:spPr>
        <p:txBody>
          <a:bodyPr wrap="square" lIns="26789" tIns="26789" rIns="26789" bIns="26789" anchor="ctr">
            <a:spAutoFit/>
          </a:bodyPr>
          <a:lstStyle/>
          <a:p>
            <a:pPr algn="ctr"/>
            <a:r>
              <a:rPr lang="en-US" dirty="0">
                <a:latin typeface="+mj-lt"/>
              </a:rPr>
              <a:t>real-world object</a:t>
            </a:r>
            <a:endParaRPr dirty="0">
              <a:latin typeface="+mj-lt"/>
            </a:endParaRPr>
          </a:p>
        </p:txBody>
      </p:sp>
      <p:grpSp>
        <p:nvGrpSpPr>
          <p:cNvPr id="61" name="Group 60">
            <a:extLst>
              <a:ext uri="{FF2B5EF4-FFF2-40B4-BE49-F238E27FC236}">
                <a16:creationId xmlns:a16="http://schemas.microsoft.com/office/drawing/2014/main" id="{318CCFEE-9807-4691-B85B-F6B4DE77B8DD}"/>
              </a:ext>
            </a:extLst>
          </p:cNvPr>
          <p:cNvGrpSpPr/>
          <p:nvPr/>
        </p:nvGrpSpPr>
        <p:grpSpPr>
          <a:xfrm>
            <a:off x="5140258" y="2204575"/>
            <a:ext cx="68580" cy="2743200"/>
            <a:chOff x="8293100" y="2546350"/>
            <a:chExt cx="127000" cy="3429000"/>
          </a:xfrm>
          <a:solidFill>
            <a:schemeClr val="tx1"/>
          </a:solidFill>
        </p:grpSpPr>
        <p:sp>
          <p:nvSpPr>
            <p:cNvPr id="62" name="Rectangle 61">
              <a:extLst>
                <a:ext uri="{FF2B5EF4-FFF2-40B4-BE49-F238E27FC236}">
                  <a16:creationId xmlns:a16="http://schemas.microsoft.com/office/drawing/2014/main" id="{781DB8C5-95B1-431A-BCA8-ED75BE308ABA}"/>
                </a:ext>
              </a:extLst>
            </p:cNvPr>
            <p:cNvSpPr/>
            <p:nvPr/>
          </p:nvSpPr>
          <p:spPr>
            <a:xfrm>
              <a:off x="8293100" y="2546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3" name="Rectangle 62">
              <a:extLst>
                <a:ext uri="{FF2B5EF4-FFF2-40B4-BE49-F238E27FC236}">
                  <a16:creationId xmlns:a16="http://schemas.microsoft.com/office/drawing/2014/main" id="{73EFBCB9-940C-484B-A905-22501656118C}"/>
                </a:ext>
              </a:extLst>
            </p:cNvPr>
            <p:cNvSpPr/>
            <p:nvPr/>
          </p:nvSpPr>
          <p:spPr>
            <a:xfrm>
              <a:off x="8293100" y="2673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4" name="Rectangle 63">
              <a:extLst>
                <a:ext uri="{FF2B5EF4-FFF2-40B4-BE49-F238E27FC236}">
                  <a16:creationId xmlns:a16="http://schemas.microsoft.com/office/drawing/2014/main" id="{1FB6925F-E6DF-4FF7-8AD7-D7E45B2CE660}"/>
                </a:ext>
              </a:extLst>
            </p:cNvPr>
            <p:cNvSpPr/>
            <p:nvPr/>
          </p:nvSpPr>
          <p:spPr>
            <a:xfrm>
              <a:off x="8293100" y="2800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5" name="Rectangle 64">
              <a:extLst>
                <a:ext uri="{FF2B5EF4-FFF2-40B4-BE49-F238E27FC236}">
                  <a16:creationId xmlns:a16="http://schemas.microsoft.com/office/drawing/2014/main" id="{1D5365B2-2465-4EC1-A4E6-8CF35BD36F8B}"/>
                </a:ext>
              </a:extLst>
            </p:cNvPr>
            <p:cNvSpPr/>
            <p:nvPr/>
          </p:nvSpPr>
          <p:spPr>
            <a:xfrm>
              <a:off x="8293100" y="2927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6" name="Rectangle 65">
              <a:extLst>
                <a:ext uri="{FF2B5EF4-FFF2-40B4-BE49-F238E27FC236}">
                  <a16:creationId xmlns:a16="http://schemas.microsoft.com/office/drawing/2014/main" id="{0B91099C-EDEF-4934-BC2D-AA5C97C71A1C}"/>
                </a:ext>
              </a:extLst>
            </p:cNvPr>
            <p:cNvSpPr/>
            <p:nvPr/>
          </p:nvSpPr>
          <p:spPr>
            <a:xfrm>
              <a:off x="8293100" y="305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7" name="Rectangle 66">
              <a:extLst>
                <a:ext uri="{FF2B5EF4-FFF2-40B4-BE49-F238E27FC236}">
                  <a16:creationId xmlns:a16="http://schemas.microsoft.com/office/drawing/2014/main" id="{38F9958D-ACBE-4C02-8E47-BA725092839F}"/>
                </a:ext>
              </a:extLst>
            </p:cNvPr>
            <p:cNvSpPr/>
            <p:nvPr/>
          </p:nvSpPr>
          <p:spPr>
            <a:xfrm>
              <a:off x="8293100" y="318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68" name="Group 67">
              <a:extLst>
                <a:ext uri="{FF2B5EF4-FFF2-40B4-BE49-F238E27FC236}">
                  <a16:creationId xmlns:a16="http://schemas.microsoft.com/office/drawing/2014/main" id="{72B37333-E4A2-40E1-AB57-429E71254E21}"/>
                </a:ext>
              </a:extLst>
            </p:cNvPr>
            <p:cNvGrpSpPr/>
            <p:nvPr/>
          </p:nvGrpSpPr>
          <p:grpSpPr>
            <a:xfrm>
              <a:off x="8293100" y="3308350"/>
              <a:ext cx="127000" cy="762000"/>
              <a:chOff x="8445500" y="2698750"/>
              <a:chExt cx="127000" cy="762000"/>
            </a:xfrm>
            <a:grpFill/>
          </p:grpSpPr>
          <p:sp>
            <p:nvSpPr>
              <p:cNvPr id="85" name="Rectangle 84">
                <a:extLst>
                  <a:ext uri="{FF2B5EF4-FFF2-40B4-BE49-F238E27FC236}">
                    <a16:creationId xmlns:a16="http://schemas.microsoft.com/office/drawing/2014/main" id="{78BB0037-C5FB-48EF-B65A-0FF674F77F45}"/>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6" name="Rectangle 85">
                <a:extLst>
                  <a:ext uri="{FF2B5EF4-FFF2-40B4-BE49-F238E27FC236}">
                    <a16:creationId xmlns:a16="http://schemas.microsoft.com/office/drawing/2014/main" id="{E6FD3591-7308-451B-A957-E819792AC16D}"/>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7" name="Rectangle 86">
                <a:extLst>
                  <a:ext uri="{FF2B5EF4-FFF2-40B4-BE49-F238E27FC236}">
                    <a16:creationId xmlns:a16="http://schemas.microsoft.com/office/drawing/2014/main" id="{9F963583-D0E1-4B58-843C-4119DF89379E}"/>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8" name="Rectangle 87">
                <a:extLst>
                  <a:ext uri="{FF2B5EF4-FFF2-40B4-BE49-F238E27FC236}">
                    <a16:creationId xmlns:a16="http://schemas.microsoft.com/office/drawing/2014/main" id="{E0DB841E-FB78-4F17-8736-31059D582ED8}"/>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9" name="Rectangle 88">
                <a:extLst>
                  <a:ext uri="{FF2B5EF4-FFF2-40B4-BE49-F238E27FC236}">
                    <a16:creationId xmlns:a16="http://schemas.microsoft.com/office/drawing/2014/main" id="{50ED5D85-D14E-4918-AA56-359CB3244977}"/>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0" name="Rectangle 89">
                <a:extLst>
                  <a:ext uri="{FF2B5EF4-FFF2-40B4-BE49-F238E27FC236}">
                    <a16:creationId xmlns:a16="http://schemas.microsoft.com/office/drawing/2014/main" id="{F51C8007-0571-4187-BD5D-03D4D821E5FD}"/>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69" name="Group 68">
              <a:extLst>
                <a:ext uri="{FF2B5EF4-FFF2-40B4-BE49-F238E27FC236}">
                  <a16:creationId xmlns:a16="http://schemas.microsoft.com/office/drawing/2014/main" id="{9582E694-DC6A-4EF5-8429-C3EE9CEAFB67}"/>
                </a:ext>
              </a:extLst>
            </p:cNvPr>
            <p:cNvGrpSpPr/>
            <p:nvPr/>
          </p:nvGrpSpPr>
          <p:grpSpPr>
            <a:xfrm>
              <a:off x="8293100" y="4070350"/>
              <a:ext cx="127000" cy="1524000"/>
              <a:chOff x="8445500" y="2698750"/>
              <a:chExt cx="127000" cy="1524000"/>
            </a:xfrm>
            <a:grpFill/>
          </p:grpSpPr>
          <p:sp>
            <p:nvSpPr>
              <p:cNvPr id="73" name="Rectangle 72">
                <a:extLst>
                  <a:ext uri="{FF2B5EF4-FFF2-40B4-BE49-F238E27FC236}">
                    <a16:creationId xmlns:a16="http://schemas.microsoft.com/office/drawing/2014/main" id="{91200656-7525-4B26-BE50-C74ABAE6EA4A}"/>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4" name="Rectangle 73">
                <a:extLst>
                  <a:ext uri="{FF2B5EF4-FFF2-40B4-BE49-F238E27FC236}">
                    <a16:creationId xmlns:a16="http://schemas.microsoft.com/office/drawing/2014/main" id="{B55750B9-6C68-4385-A3B3-3564D7C39164}"/>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5" name="Rectangle 74">
                <a:extLst>
                  <a:ext uri="{FF2B5EF4-FFF2-40B4-BE49-F238E27FC236}">
                    <a16:creationId xmlns:a16="http://schemas.microsoft.com/office/drawing/2014/main" id="{342B657C-F35F-4E51-920B-27CC8DEF71A0}"/>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6" name="Rectangle 75">
                <a:extLst>
                  <a:ext uri="{FF2B5EF4-FFF2-40B4-BE49-F238E27FC236}">
                    <a16:creationId xmlns:a16="http://schemas.microsoft.com/office/drawing/2014/main" id="{D09148E2-0D12-4647-AC11-CE297DBBD26A}"/>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7" name="Rectangle 76">
                <a:extLst>
                  <a:ext uri="{FF2B5EF4-FFF2-40B4-BE49-F238E27FC236}">
                    <a16:creationId xmlns:a16="http://schemas.microsoft.com/office/drawing/2014/main" id="{C79B1A2E-0D2C-4A82-9B7F-1965794CBB71}"/>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78" name="Group 77">
                <a:extLst>
                  <a:ext uri="{FF2B5EF4-FFF2-40B4-BE49-F238E27FC236}">
                    <a16:creationId xmlns:a16="http://schemas.microsoft.com/office/drawing/2014/main" id="{381FE26E-5031-4D2F-857C-2F4F5EFE5A5E}"/>
                  </a:ext>
                </a:extLst>
              </p:cNvPr>
              <p:cNvGrpSpPr/>
              <p:nvPr/>
            </p:nvGrpSpPr>
            <p:grpSpPr>
              <a:xfrm>
                <a:off x="8445500" y="3460750"/>
                <a:ext cx="127000" cy="762000"/>
                <a:chOff x="8445500" y="2698750"/>
                <a:chExt cx="127000" cy="762000"/>
              </a:xfrm>
              <a:grpFill/>
            </p:grpSpPr>
            <p:sp>
              <p:nvSpPr>
                <p:cNvPr id="79" name="Rectangle 78">
                  <a:extLst>
                    <a:ext uri="{FF2B5EF4-FFF2-40B4-BE49-F238E27FC236}">
                      <a16:creationId xmlns:a16="http://schemas.microsoft.com/office/drawing/2014/main" id="{EA11BA44-B601-4DB9-BF0B-0BFC29F46A1F}"/>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0" name="Rectangle 79">
                  <a:extLst>
                    <a:ext uri="{FF2B5EF4-FFF2-40B4-BE49-F238E27FC236}">
                      <a16:creationId xmlns:a16="http://schemas.microsoft.com/office/drawing/2014/main" id="{DB6884DD-ABEA-475F-B898-E77994BA4E01}"/>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1" name="Rectangle 80">
                  <a:extLst>
                    <a:ext uri="{FF2B5EF4-FFF2-40B4-BE49-F238E27FC236}">
                      <a16:creationId xmlns:a16="http://schemas.microsoft.com/office/drawing/2014/main" id="{92D41A4B-DB7C-4D41-8629-52BDB6504965}"/>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2" name="Rectangle 81">
                  <a:extLst>
                    <a:ext uri="{FF2B5EF4-FFF2-40B4-BE49-F238E27FC236}">
                      <a16:creationId xmlns:a16="http://schemas.microsoft.com/office/drawing/2014/main" id="{B1F3CB06-662F-4E1D-AFFB-293EAA56F659}"/>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3" name="Rectangle 82">
                  <a:extLst>
                    <a:ext uri="{FF2B5EF4-FFF2-40B4-BE49-F238E27FC236}">
                      <a16:creationId xmlns:a16="http://schemas.microsoft.com/office/drawing/2014/main" id="{B3270EB5-BA53-4419-B42E-B97FAC78F949}"/>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4" name="Rectangle 83">
                  <a:extLst>
                    <a:ext uri="{FF2B5EF4-FFF2-40B4-BE49-F238E27FC236}">
                      <a16:creationId xmlns:a16="http://schemas.microsoft.com/office/drawing/2014/main" id="{20638EEC-ABA8-4F3E-8EC8-1F0C3483BDCA}"/>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sp>
          <p:nvSpPr>
            <p:cNvPr id="70" name="Rectangle 69">
              <a:extLst>
                <a:ext uri="{FF2B5EF4-FFF2-40B4-BE49-F238E27FC236}">
                  <a16:creationId xmlns:a16="http://schemas.microsoft.com/office/drawing/2014/main" id="{AD53C122-D9B7-4048-9197-717155AD6B48}"/>
                </a:ext>
              </a:extLst>
            </p:cNvPr>
            <p:cNvSpPr/>
            <p:nvPr/>
          </p:nvSpPr>
          <p:spPr>
            <a:xfrm>
              <a:off x="8293100" y="559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1" name="Rectangle 70">
              <a:extLst>
                <a:ext uri="{FF2B5EF4-FFF2-40B4-BE49-F238E27FC236}">
                  <a16:creationId xmlns:a16="http://schemas.microsoft.com/office/drawing/2014/main" id="{20930649-18B1-42FC-A513-E32CC7A26BB3}"/>
                </a:ext>
              </a:extLst>
            </p:cNvPr>
            <p:cNvSpPr/>
            <p:nvPr/>
          </p:nvSpPr>
          <p:spPr>
            <a:xfrm>
              <a:off x="8293100" y="572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2" name="Rectangle 71">
              <a:extLst>
                <a:ext uri="{FF2B5EF4-FFF2-40B4-BE49-F238E27FC236}">
                  <a16:creationId xmlns:a16="http://schemas.microsoft.com/office/drawing/2014/main" id="{FA91B654-4024-49A6-9869-DAD6A28E0F2A}"/>
                </a:ext>
              </a:extLst>
            </p:cNvPr>
            <p:cNvSpPr/>
            <p:nvPr/>
          </p:nvSpPr>
          <p:spPr>
            <a:xfrm>
              <a:off x="8293100" y="5848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cxnSp>
        <p:nvCxnSpPr>
          <p:cNvPr id="92" name="Straight Arrow Connector 91">
            <a:extLst>
              <a:ext uri="{FF2B5EF4-FFF2-40B4-BE49-F238E27FC236}">
                <a16:creationId xmlns:a16="http://schemas.microsoft.com/office/drawing/2014/main" id="{368F4D01-3178-4E19-9C0A-DE82368C40F0}"/>
              </a:ext>
            </a:extLst>
          </p:cNvPr>
          <p:cNvCxnSpPr>
            <a:cxnSpLocks/>
          </p:cNvCxnSpPr>
          <p:nvPr/>
        </p:nvCxnSpPr>
        <p:spPr>
          <a:xfrm>
            <a:off x="5237413" y="5135336"/>
            <a:ext cx="1133450" cy="0"/>
          </a:xfrm>
          <a:prstGeom prst="straightConnector1">
            <a:avLst/>
          </a:prstGeom>
          <a:ln w="381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grpSp>
        <p:nvGrpSpPr>
          <p:cNvPr id="100" name="Group 99">
            <a:extLst>
              <a:ext uri="{FF2B5EF4-FFF2-40B4-BE49-F238E27FC236}">
                <a16:creationId xmlns:a16="http://schemas.microsoft.com/office/drawing/2014/main" id="{CD25CC51-72D6-4334-97A2-1057835D6C82}"/>
              </a:ext>
            </a:extLst>
          </p:cNvPr>
          <p:cNvGrpSpPr/>
          <p:nvPr/>
        </p:nvGrpSpPr>
        <p:grpSpPr>
          <a:xfrm>
            <a:off x="6370862" y="2204575"/>
            <a:ext cx="68580" cy="2743200"/>
            <a:chOff x="8293100" y="2546350"/>
            <a:chExt cx="127000" cy="3429000"/>
          </a:xfrm>
          <a:solidFill>
            <a:schemeClr val="bg1">
              <a:lumMod val="65000"/>
            </a:schemeClr>
          </a:solidFill>
        </p:grpSpPr>
        <p:sp>
          <p:nvSpPr>
            <p:cNvPr id="101" name="Rectangle 100">
              <a:extLst>
                <a:ext uri="{FF2B5EF4-FFF2-40B4-BE49-F238E27FC236}">
                  <a16:creationId xmlns:a16="http://schemas.microsoft.com/office/drawing/2014/main" id="{C8214061-F022-422D-9543-553FFE808FB1}"/>
                </a:ext>
              </a:extLst>
            </p:cNvPr>
            <p:cNvSpPr/>
            <p:nvPr/>
          </p:nvSpPr>
          <p:spPr>
            <a:xfrm>
              <a:off x="8293100" y="2546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2" name="Rectangle 101">
              <a:extLst>
                <a:ext uri="{FF2B5EF4-FFF2-40B4-BE49-F238E27FC236}">
                  <a16:creationId xmlns:a16="http://schemas.microsoft.com/office/drawing/2014/main" id="{E1873DA7-6955-408A-BC68-CDFDDA6BC049}"/>
                </a:ext>
              </a:extLst>
            </p:cNvPr>
            <p:cNvSpPr/>
            <p:nvPr/>
          </p:nvSpPr>
          <p:spPr>
            <a:xfrm>
              <a:off x="8293100" y="2673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3" name="Rectangle 102">
              <a:extLst>
                <a:ext uri="{FF2B5EF4-FFF2-40B4-BE49-F238E27FC236}">
                  <a16:creationId xmlns:a16="http://schemas.microsoft.com/office/drawing/2014/main" id="{1927B5EC-C432-426C-84D6-23F924E64B9B}"/>
                </a:ext>
              </a:extLst>
            </p:cNvPr>
            <p:cNvSpPr/>
            <p:nvPr/>
          </p:nvSpPr>
          <p:spPr>
            <a:xfrm>
              <a:off x="8293100" y="2800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7" name="Rectangle 106">
              <a:extLst>
                <a:ext uri="{FF2B5EF4-FFF2-40B4-BE49-F238E27FC236}">
                  <a16:creationId xmlns:a16="http://schemas.microsoft.com/office/drawing/2014/main" id="{6CF774AF-D79D-4DF6-A728-5655199E7EB9}"/>
                </a:ext>
              </a:extLst>
            </p:cNvPr>
            <p:cNvSpPr/>
            <p:nvPr/>
          </p:nvSpPr>
          <p:spPr>
            <a:xfrm>
              <a:off x="8293100" y="2927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8" name="Rectangle 107">
              <a:extLst>
                <a:ext uri="{FF2B5EF4-FFF2-40B4-BE49-F238E27FC236}">
                  <a16:creationId xmlns:a16="http://schemas.microsoft.com/office/drawing/2014/main" id="{36560416-B4CB-450B-BCDA-8A5BE10676DB}"/>
                </a:ext>
              </a:extLst>
            </p:cNvPr>
            <p:cNvSpPr/>
            <p:nvPr/>
          </p:nvSpPr>
          <p:spPr>
            <a:xfrm>
              <a:off x="8293100" y="305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9" name="Rectangle 108">
              <a:extLst>
                <a:ext uri="{FF2B5EF4-FFF2-40B4-BE49-F238E27FC236}">
                  <a16:creationId xmlns:a16="http://schemas.microsoft.com/office/drawing/2014/main" id="{788000E9-31DB-414B-888C-24C0D58FD22E}"/>
                </a:ext>
              </a:extLst>
            </p:cNvPr>
            <p:cNvSpPr/>
            <p:nvPr/>
          </p:nvSpPr>
          <p:spPr>
            <a:xfrm>
              <a:off x="8293100" y="318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110" name="Group 109">
              <a:extLst>
                <a:ext uri="{FF2B5EF4-FFF2-40B4-BE49-F238E27FC236}">
                  <a16:creationId xmlns:a16="http://schemas.microsoft.com/office/drawing/2014/main" id="{0148A717-6F1E-4EF1-9FCB-7C8E25F7E509}"/>
                </a:ext>
              </a:extLst>
            </p:cNvPr>
            <p:cNvGrpSpPr/>
            <p:nvPr/>
          </p:nvGrpSpPr>
          <p:grpSpPr>
            <a:xfrm>
              <a:off x="8293100" y="3308350"/>
              <a:ext cx="127000" cy="762000"/>
              <a:chOff x="8445500" y="2698750"/>
              <a:chExt cx="127000" cy="762000"/>
            </a:xfrm>
            <a:grpFill/>
          </p:grpSpPr>
          <p:sp>
            <p:nvSpPr>
              <p:cNvPr id="128" name="Rectangle 127">
                <a:extLst>
                  <a:ext uri="{FF2B5EF4-FFF2-40B4-BE49-F238E27FC236}">
                    <a16:creationId xmlns:a16="http://schemas.microsoft.com/office/drawing/2014/main" id="{885DAEDB-7161-4391-A724-DC1954288891}"/>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9" name="Rectangle 128">
                <a:extLst>
                  <a:ext uri="{FF2B5EF4-FFF2-40B4-BE49-F238E27FC236}">
                    <a16:creationId xmlns:a16="http://schemas.microsoft.com/office/drawing/2014/main" id="{C8089B24-19DE-4470-872E-9BFB4CFB93B3}"/>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0" name="Rectangle 129">
                <a:extLst>
                  <a:ext uri="{FF2B5EF4-FFF2-40B4-BE49-F238E27FC236}">
                    <a16:creationId xmlns:a16="http://schemas.microsoft.com/office/drawing/2014/main" id="{0D5F033B-8B21-44AD-9D4B-2B171A89EBA3}"/>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1" name="Rectangle 130">
                <a:extLst>
                  <a:ext uri="{FF2B5EF4-FFF2-40B4-BE49-F238E27FC236}">
                    <a16:creationId xmlns:a16="http://schemas.microsoft.com/office/drawing/2014/main" id="{54541EBB-23C9-4654-8D98-7AAB0AB363F9}"/>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2" name="Rectangle 131">
                <a:extLst>
                  <a:ext uri="{FF2B5EF4-FFF2-40B4-BE49-F238E27FC236}">
                    <a16:creationId xmlns:a16="http://schemas.microsoft.com/office/drawing/2014/main" id="{5CFB1480-454E-44BA-9956-F87797EF98F1}"/>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3" name="Rectangle 132">
                <a:extLst>
                  <a:ext uri="{FF2B5EF4-FFF2-40B4-BE49-F238E27FC236}">
                    <a16:creationId xmlns:a16="http://schemas.microsoft.com/office/drawing/2014/main" id="{56EF8EF4-6354-4E72-8954-FFC4A28B11D0}"/>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111" name="Group 110">
              <a:extLst>
                <a:ext uri="{FF2B5EF4-FFF2-40B4-BE49-F238E27FC236}">
                  <a16:creationId xmlns:a16="http://schemas.microsoft.com/office/drawing/2014/main" id="{4BACB7CF-2544-48D9-8E05-7D331E5CF6C5}"/>
                </a:ext>
              </a:extLst>
            </p:cNvPr>
            <p:cNvGrpSpPr/>
            <p:nvPr/>
          </p:nvGrpSpPr>
          <p:grpSpPr>
            <a:xfrm>
              <a:off x="8293100" y="4070350"/>
              <a:ext cx="127000" cy="1524000"/>
              <a:chOff x="8445500" y="2698750"/>
              <a:chExt cx="127000" cy="1524000"/>
            </a:xfrm>
            <a:grpFill/>
          </p:grpSpPr>
          <p:sp>
            <p:nvSpPr>
              <p:cNvPr id="115" name="Rectangle 114">
                <a:extLst>
                  <a:ext uri="{FF2B5EF4-FFF2-40B4-BE49-F238E27FC236}">
                    <a16:creationId xmlns:a16="http://schemas.microsoft.com/office/drawing/2014/main" id="{C748B1A1-2773-45A0-9815-42904B38DD3E}"/>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6" name="Rectangle 115">
                <a:extLst>
                  <a:ext uri="{FF2B5EF4-FFF2-40B4-BE49-F238E27FC236}">
                    <a16:creationId xmlns:a16="http://schemas.microsoft.com/office/drawing/2014/main" id="{74CD9AFA-CA89-4D5D-9566-8272BAF8370C}"/>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7" name="Rectangle 116">
                <a:extLst>
                  <a:ext uri="{FF2B5EF4-FFF2-40B4-BE49-F238E27FC236}">
                    <a16:creationId xmlns:a16="http://schemas.microsoft.com/office/drawing/2014/main" id="{9DD1072E-6A14-4CFB-86E0-1820DB9767F2}"/>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8" name="Rectangle 117">
                <a:extLst>
                  <a:ext uri="{FF2B5EF4-FFF2-40B4-BE49-F238E27FC236}">
                    <a16:creationId xmlns:a16="http://schemas.microsoft.com/office/drawing/2014/main" id="{E48578C2-E4AA-49DD-96CE-9A3F7AA6484E}"/>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9" name="Rectangle 118">
                <a:extLst>
                  <a:ext uri="{FF2B5EF4-FFF2-40B4-BE49-F238E27FC236}">
                    <a16:creationId xmlns:a16="http://schemas.microsoft.com/office/drawing/2014/main" id="{6FBB6A76-20AB-4EE4-9782-8285B45DCC57}"/>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0" name="Rectangle 119">
                <a:extLst>
                  <a:ext uri="{FF2B5EF4-FFF2-40B4-BE49-F238E27FC236}">
                    <a16:creationId xmlns:a16="http://schemas.microsoft.com/office/drawing/2014/main" id="{4B30ECC6-E762-4C24-88DA-246A3E036BFB}"/>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121" name="Group 120">
                <a:extLst>
                  <a:ext uri="{FF2B5EF4-FFF2-40B4-BE49-F238E27FC236}">
                    <a16:creationId xmlns:a16="http://schemas.microsoft.com/office/drawing/2014/main" id="{D896481B-2C68-4143-952D-20EB67C44CAC}"/>
                  </a:ext>
                </a:extLst>
              </p:cNvPr>
              <p:cNvGrpSpPr/>
              <p:nvPr/>
            </p:nvGrpSpPr>
            <p:grpSpPr>
              <a:xfrm>
                <a:off x="8445500" y="3460750"/>
                <a:ext cx="127000" cy="762000"/>
                <a:chOff x="8445500" y="2698750"/>
                <a:chExt cx="127000" cy="762000"/>
              </a:xfrm>
              <a:grpFill/>
            </p:grpSpPr>
            <p:sp>
              <p:nvSpPr>
                <p:cNvPr id="122" name="Rectangle 121">
                  <a:extLst>
                    <a:ext uri="{FF2B5EF4-FFF2-40B4-BE49-F238E27FC236}">
                      <a16:creationId xmlns:a16="http://schemas.microsoft.com/office/drawing/2014/main" id="{4BF2C7AD-1765-43BE-935E-DF1C5930E06F}"/>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3" name="Rectangle 122">
                  <a:extLst>
                    <a:ext uri="{FF2B5EF4-FFF2-40B4-BE49-F238E27FC236}">
                      <a16:creationId xmlns:a16="http://schemas.microsoft.com/office/drawing/2014/main" id="{0575E2BD-7AB2-44B3-B6E6-1F68EE8D1876}"/>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4" name="Rectangle 123">
                  <a:extLst>
                    <a:ext uri="{FF2B5EF4-FFF2-40B4-BE49-F238E27FC236}">
                      <a16:creationId xmlns:a16="http://schemas.microsoft.com/office/drawing/2014/main" id="{2715857F-B723-4500-A944-0EFAB3D80FF8}"/>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5" name="Rectangle 124">
                  <a:extLst>
                    <a:ext uri="{FF2B5EF4-FFF2-40B4-BE49-F238E27FC236}">
                      <a16:creationId xmlns:a16="http://schemas.microsoft.com/office/drawing/2014/main" id="{41F290DC-773C-4E4D-95EC-1FAF6D542109}"/>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6" name="Rectangle 125">
                  <a:extLst>
                    <a:ext uri="{FF2B5EF4-FFF2-40B4-BE49-F238E27FC236}">
                      <a16:creationId xmlns:a16="http://schemas.microsoft.com/office/drawing/2014/main" id="{9C2BD6AE-4017-4222-BE68-5A5527B856CE}"/>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7" name="Rectangle 126">
                  <a:extLst>
                    <a:ext uri="{FF2B5EF4-FFF2-40B4-BE49-F238E27FC236}">
                      <a16:creationId xmlns:a16="http://schemas.microsoft.com/office/drawing/2014/main" id="{B08B10BC-4A0D-4B74-A2DF-2DF5E5D4CBF8}"/>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sp>
          <p:nvSpPr>
            <p:cNvPr id="112" name="Rectangle 111">
              <a:extLst>
                <a:ext uri="{FF2B5EF4-FFF2-40B4-BE49-F238E27FC236}">
                  <a16:creationId xmlns:a16="http://schemas.microsoft.com/office/drawing/2014/main" id="{38257E61-C8C9-4B57-9A08-4168316C5B21}"/>
                </a:ext>
              </a:extLst>
            </p:cNvPr>
            <p:cNvSpPr/>
            <p:nvPr/>
          </p:nvSpPr>
          <p:spPr>
            <a:xfrm>
              <a:off x="8293100" y="559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3" name="Rectangle 112">
              <a:extLst>
                <a:ext uri="{FF2B5EF4-FFF2-40B4-BE49-F238E27FC236}">
                  <a16:creationId xmlns:a16="http://schemas.microsoft.com/office/drawing/2014/main" id="{E5774C8B-101E-4E48-9B06-E2446739E4CE}"/>
                </a:ext>
              </a:extLst>
            </p:cNvPr>
            <p:cNvSpPr/>
            <p:nvPr/>
          </p:nvSpPr>
          <p:spPr>
            <a:xfrm>
              <a:off x="8293100" y="572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4" name="Rectangle 113">
              <a:extLst>
                <a:ext uri="{FF2B5EF4-FFF2-40B4-BE49-F238E27FC236}">
                  <a16:creationId xmlns:a16="http://schemas.microsoft.com/office/drawing/2014/main" id="{09BE66D8-94F8-4C01-BF5F-FCA708328C18}"/>
                </a:ext>
              </a:extLst>
            </p:cNvPr>
            <p:cNvSpPr/>
            <p:nvPr/>
          </p:nvSpPr>
          <p:spPr>
            <a:xfrm>
              <a:off x="8293100" y="5848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104" name="Line">
            <a:extLst>
              <a:ext uri="{FF2B5EF4-FFF2-40B4-BE49-F238E27FC236}">
                <a16:creationId xmlns:a16="http://schemas.microsoft.com/office/drawing/2014/main" id="{7FFA969E-967C-4CDF-988B-D9CA29946DDB}"/>
              </a:ext>
            </a:extLst>
          </p:cNvPr>
          <p:cNvSpPr/>
          <p:nvPr/>
        </p:nvSpPr>
        <p:spPr>
          <a:xfrm>
            <a:off x="2886075" y="2264116"/>
            <a:ext cx="4627816" cy="2633201"/>
          </a:xfrm>
          <a:prstGeom prst="line">
            <a:avLst/>
          </a:prstGeom>
          <a:ln w="38100">
            <a:solidFill>
              <a:schemeClr val="accent6">
                <a:lumMod val="75000"/>
              </a:schemeClr>
            </a:solidFill>
            <a:miter lim="400000"/>
          </a:ln>
        </p:spPr>
        <p:txBody>
          <a:bodyPr lIns="26789" tIns="26789" rIns="26789" bIns="26789" anchor="ctr"/>
          <a:lstStyle/>
          <a:p>
            <a:pPr>
              <a:defRPr sz="2400"/>
            </a:pPr>
            <a:endParaRPr sz="1265"/>
          </a:p>
        </p:txBody>
      </p:sp>
      <p:sp>
        <p:nvSpPr>
          <p:cNvPr id="105" name="Line">
            <a:extLst>
              <a:ext uri="{FF2B5EF4-FFF2-40B4-BE49-F238E27FC236}">
                <a16:creationId xmlns:a16="http://schemas.microsoft.com/office/drawing/2014/main" id="{41F7EF4C-7DFA-465F-99D0-3E28A4B69460}"/>
              </a:ext>
            </a:extLst>
          </p:cNvPr>
          <p:cNvSpPr/>
          <p:nvPr/>
        </p:nvSpPr>
        <p:spPr>
          <a:xfrm flipV="1">
            <a:off x="2817495" y="2221050"/>
            <a:ext cx="4696396" cy="2731890"/>
          </a:xfrm>
          <a:prstGeom prst="line">
            <a:avLst/>
          </a:prstGeom>
          <a:ln w="38100">
            <a:solidFill>
              <a:schemeClr val="accent2">
                <a:lumMod val="50000"/>
              </a:schemeClr>
            </a:solidFill>
            <a:miter lim="400000"/>
          </a:ln>
        </p:spPr>
        <p:txBody>
          <a:bodyPr lIns="26789" tIns="26789" rIns="26789" bIns="26789" anchor="ctr"/>
          <a:lstStyle/>
          <a:p>
            <a:pPr>
              <a:defRPr sz="2400"/>
            </a:pPr>
            <a:endParaRPr sz="1265"/>
          </a:p>
        </p:txBody>
      </p:sp>
      <p:pic>
        <p:nvPicPr>
          <p:cNvPr id="134" name="pasted-image.tif" descr="pasted-image.tif">
            <a:extLst>
              <a:ext uri="{FF2B5EF4-FFF2-40B4-BE49-F238E27FC236}">
                <a16:creationId xmlns:a16="http://schemas.microsoft.com/office/drawing/2014/main" id="{48D28DD6-7C45-4323-8700-81912C265D97}"/>
              </a:ext>
            </a:extLst>
          </p:cNvPr>
          <p:cNvPicPr>
            <a:picLocks noChangeAspect="1"/>
          </p:cNvPicPr>
          <p:nvPr/>
        </p:nvPicPr>
        <p:blipFill>
          <a:blip r:embed="rId2"/>
          <a:stretch>
            <a:fillRect/>
          </a:stretch>
        </p:blipFill>
        <p:spPr>
          <a:xfrm flipH="1" flipV="1">
            <a:off x="5807235" y="2876952"/>
            <a:ext cx="1195835" cy="1371600"/>
          </a:xfrm>
          <a:prstGeom prst="rect">
            <a:avLst/>
          </a:prstGeom>
          <a:ln w="12700">
            <a:miter lim="400000"/>
          </a:ln>
        </p:spPr>
      </p:pic>
    </p:spTree>
    <p:extLst>
      <p:ext uri="{BB962C8B-B14F-4D97-AF65-F5344CB8AC3E}">
        <p14:creationId xmlns:p14="http://schemas.microsoft.com/office/powerpoint/2010/main" val="181434347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Line">
            <a:extLst>
              <a:ext uri="{FF2B5EF4-FFF2-40B4-BE49-F238E27FC236}">
                <a16:creationId xmlns:a16="http://schemas.microsoft.com/office/drawing/2014/main" id="{AD5A6BC5-394E-4DAD-97BF-289B525E22A9}"/>
              </a:ext>
            </a:extLst>
          </p:cNvPr>
          <p:cNvSpPr/>
          <p:nvPr/>
        </p:nvSpPr>
        <p:spPr>
          <a:xfrm>
            <a:off x="2777192" y="2202161"/>
            <a:ext cx="4736700" cy="2695155"/>
          </a:xfrm>
          <a:prstGeom prst="line">
            <a:avLst/>
          </a:prstGeom>
          <a:ln w="38100">
            <a:solidFill>
              <a:schemeClr val="accent6">
                <a:lumMod val="75000"/>
              </a:schemeClr>
            </a:solidFill>
            <a:miter lim="400000"/>
          </a:ln>
        </p:spPr>
        <p:txBody>
          <a:bodyPr lIns="26789" tIns="26789" rIns="26789" bIns="26789" anchor="ctr"/>
          <a:lstStyle/>
          <a:p>
            <a:pPr>
              <a:defRPr sz="2400"/>
            </a:pPr>
            <a:endParaRPr sz="1265"/>
          </a:p>
        </p:txBody>
      </p:sp>
      <p:sp>
        <p:nvSpPr>
          <p:cNvPr id="667" name="Shape 667"/>
          <p:cNvSpPr>
            <a:spLocks noGrp="1"/>
          </p:cNvSpPr>
          <p:nvPr>
            <p:ph type="title"/>
          </p:nvPr>
        </p:nvSpPr>
        <p:spPr>
          <a:prstGeom prst="rect">
            <a:avLst/>
          </a:prstGeom>
        </p:spPr>
        <p:txBody>
          <a:bodyPr/>
          <a:lstStyle/>
          <a:p>
            <a:pPr algn="ctr"/>
            <a:r>
              <a:rPr lang="en-US" dirty="0"/>
              <a:t>Pinhole size</a:t>
            </a:r>
            <a:endParaRPr dirty="0"/>
          </a:p>
        </p:txBody>
      </p:sp>
      <p:sp>
        <p:nvSpPr>
          <p:cNvPr id="4" name="Content Placeholder 3">
            <a:extLst>
              <a:ext uri="{FF2B5EF4-FFF2-40B4-BE49-F238E27FC236}">
                <a16:creationId xmlns:a16="http://schemas.microsoft.com/office/drawing/2014/main" id="{7DD08FF2-80BD-4FA7-B0B9-E6B3ECC36DF6}"/>
              </a:ext>
            </a:extLst>
          </p:cNvPr>
          <p:cNvSpPr>
            <a:spLocks noGrp="1"/>
          </p:cNvSpPr>
          <p:nvPr>
            <p:ph idx="1"/>
          </p:nvPr>
        </p:nvSpPr>
        <p:spPr/>
        <p:txBody>
          <a:bodyPr/>
          <a:lstStyle/>
          <a:p>
            <a:r>
              <a:rPr lang="en-US" dirty="0"/>
              <a:t>What happens as we change the pinhole diameter?</a:t>
            </a:r>
          </a:p>
          <a:p>
            <a:endParaRPr lang="en-US" dirty="0"/>
          </a:p>
        </p:txBody>
      </p:sp>
      <p:pic>
        <p:nvPicPr>
          <p:cNvPr id="37" name="pasted-image.tif" descr="pasted-image.tif">
            <a:extLst>
              <a:ext uri="{FF2B5EF4-FFF2-40B4-BE49-F238E27FC236}">
                <a16:creationId xmlns:a16="http://schemas.microsoft.com/office/drawing/2014/main" id="{18838C6D-BD45-4EE9-9A41-34CDCF65EE24}"/>
              </a:ext>
            </a:extLst>
          </p:cNvPr>
          <p:cNvPicPr>
            <a:picLocks noChangeAspect="1"/>
          </p:cNvPicPr>
          <p:nvPr/>
        </p:nvPicPr>
        <p:blipFill>
          <a:blip r:embed="rId2"/>
          <a:stretch>
            <a:fillRect/>
          </a:stretch>
        </p:blipFill>
        <p:spPr>
          <a:xfrm>
            <a:off x="1561530" y="2206576"/>
            <a:ext cx="2390579" cy="2741950"/>
          </a:xfrm>
          <a:prstGeom prst="rect">
            <a:avLst/>
          </a:prstGeom>
          <a:ln w="12700">
            <a:miter lim="400000"/>
          </a:ln>
        </p:spPr>
      </p:pic>
      <p:sp>
        <p:nvSpPr>
          <p:cNvPr id="38" name="Put a photosensor in front of object">
            <a:extLst>
              <a:ext uri="{FF2B5EF4-FFF2-40B4-BE49-F238E27FC236}">
                <a16:creationId xmlns:a16="http://schemas.microsoft.com/office/drawing/2014/main" id="{993FA7F9-BACA-42F7-9A6C-2886BDD43ADD}"/>
              </a:ext>
            </a:extLst>
          </p:cNvPr>
          <p:cNvSpPr txBox="1"/>
          <p:nvPr/>
        </p:nvSpPr>
        <p:spPr>
          <a:xfrm>
            <a:off x="1" y="3272126"/>
            <a:ext cx="1561529" cy="608099"/>
          </a:xfrm>
          <a:prstGeom prst="rect">
            <a:avLst/>
          </a:prstGeom>
          <a:ln w="12700">
            <a:miter lim="400000"/>
          </a:ln>
          <a:extLst>
            <a:ext uri="{C572A759-6A51-4108-AA02-DFA0A04FC94B}">
              <ma14:wrappingTextBoxFlag xmlns="" xmlns:ma14="http://schemas.microsoft.com/office/mac/drawingml/2011/main" val="1"/>
            </a:ext>
          </a:extLst>
        </p:spPr>
        <p:txBody>
          <a:bodyPr wrap="square" lIns="26789" tIns="26789" rIns="26789" bIns="26789" anchor="ctr">
            <a:spAutoFit/>
          </a:bodyPr>
          <a:lstStyle/>
          <a:p>
            <a:pPr algn="ctr"/>
            <a:r>
              <a:rPr lang="en-US" dirty="0">
                <a:latin typeface="+mj-lt"/>
              </a:rPr>
              <a:t>real-world object</a:t>
            </a:r>
            <a:endParaRPr dirty="0">
              <a:latin typeface="+mj-lt"/>
            </a:endParaRPr>
          </a:p>
        </p:txBody>
      </p:sp>
      <p:grpSp>
        <p:nvGrpSpPr>
          <p:cNvPr id="33" name="Group 32">
            <a:extLst>
              <a:ext uri="{FF2B5EF4-FFF2-40B4-BE49-F238E27FC236}">
                <a16:creationId xmlns:a16="http://schemas.microsoft.com/office/drawing/2014/main" id="{80F0D6D7-8A17-4E8C-A0C2-E17513D472D1}"/>
              </a:ext>
            </a:extLst>
          </p:cNvPr>
          <p:cNvGrpSpPr/>
          <p:nvPr/>
        </p:nvGrpSpPr>
        <p:grpSpPr>
          <a:xfrm>
            <a:off x="7513891" y="2204575"/>
            <a:ext cx="68580" cy="2743200"/>
            <a:chOff x="8293100" y="2546350"/>
            <a:chExt cx="127000" cy="3429000"/>
          </a:xfrm>
          <a:solidFill>
            <a:schemeClr val="bg1">
              <a:lumMod val="65000"/>
            </a:schemeClr>
          </a:solidFill>
        </p:grpSpPr>
        <p:sp>
          <p:nvSpPr>
            <p:cNvPr id="2" name="Rectangle 1">
              <a:extLst>
                <a:ext uri="{FF2B5EF4-FFF2-40B4-BE49-F238E27FC236}">
                  <a16:creationId xmlns:a16="http://schemas.microsoft.com/office/drawing/2014/main" id="{4C33087D-CBA0-40DB-9EE5-857DCD1FB65A}"/>
                </a:ext>
              </a:extLst>
            </p:cNvPr>
            <p:cNvSpPr/>
            <p:nvPr/>
          </p:nvSpPr>
          <p:spPr>
            <a:xfrm>
              <a:off x="8293100" y="2546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 name="Rectangle 7">
              <a:extLst>
                <a:ext uri="{FF2B5EF4-FFF2-40B4-BE49-F238E27FC236}">
                  <a16:creationId xmlns:a16="http://schemas.microsoft.com/office/drawing/2014/main" id="{CA0B7002-7449-4295-ADC0-E3536AB273FC}"/>
                </a:ext>
              </a:extLst>
            </p:cNvPr>
            <p:cNvSpPr/>
            <p:nvPr/>
          </p:nvSpPr>
          <p:spPr>
            <a:xfrm>
              <a:off x="8293100" y="2673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 name="Rectangle 8">
              <a:extLst>
                <a:ext uri="{FF2B5EF4-FFF2-40B4-BE49-F238E27FC236}">
                  <a16:creationId xmlns:a16="http://schemas.microsoft.com/office/drawing/2014/main" id="{56ACE346-2B5F-430B-A10B-3D7682509C85}"/>
                </a:ext>
              </a:extLst>
            </p:cNvPr>
            <p:cNvSpPr/>
            <p:nvPr/>
          </p:nvSpPr>
          <p:spPr>
            <a:xfrm>
              <a:off x="8293100" y="2800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 name="Rectangle 9">
              <a:extLst>
                <a:ext uri="{FF2B5EF4-FFF2-40B4-BE49-F238E27FC236}">
                  <a16:creationId xmlns:a16="http://schemas.microsoft.com/office/drawing/2014/main" id="{E2D13187-4E61-4A87-8BE8-99B7DDD6467C}"/>
                </a:ext>
              </a:extLst>
            </p:cNvPr>
            <p:cNvSpPr/>
            <p:nvPr/>
          </p:nvSpPr>
          <p:spPr>
            <a:xfrm>
              <a:off x="8293100" y="2927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 name="Rectangle 10">
              <a:extLst>
                <a:ext uri="{FF2B5EF4-FFF2-40B4-BE49-F238E27FC236}">
                  <a16:creationId xmlns:a16="http://schemas.microsoft.com/office/drawing/2014/main" id="{87039805-5F25-449F-AC7F-192B777E5E80}"/>
                </a:ext>
              </a:extLst>
            </p:cNvPr>
            <p:cNvSpPr/>
            <p:nvPr/>
          </p:nvSpPr>
          <p:spPr>
            <a:xfrm>
              <a:off x="8293100" y="305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 name="Rectangle 11">
              <a:extLst>
                <a:ext uri="{FF2B5EF4-FFF2-40B4-BE49-F238E27FC236}">
                  <a16:creationId xmlns:a16="http://schemas.microsoft.com/office/drawing/2014/main" id="{E6F35456-E8BD-4133-9FD5-0EDCEC4F6BEC}"/>
                </a:ext>
              </a:extLst>
            </p:cNvPr>
            <p:cNvSpPr/>
            <p:nvPr/>
          </p:nvSpPr>
          <p:spPr>
            <a:xfrm>
              <a:off x="8293100" y="318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3" name="Group 2">
              <a:extLst>
                <a:ext uri="{FF2B5EF4-FFF2-40B4-BE49-F238E27FC236}">
                  <a16:creationId xmlns:a16="http://schemas.microsoft.com/office/drawing/2014/main" id="{2EF5D422-1638-40BC-8757-9445E8E923E4}"/>
                </a:ext>
              </a:extLst>
            </p:cNvPr>
            <p:cNvGrpSpPr/>
            <p:nvPr/>
          </p:nvGrpSpPr>
          <p:grpSpPr>
            <a:xfrm>
              <a:off x="8293100" y="3308350"/>
              <a:ext cx="127000" cy="762000"/>
              <a:chOff x="8445500" y="2698750"/>
              <a:chExt cx="127000" cy="762000"/>
            </a:xfrm>
            <a:grpFill/>
          </p:grpSpPr>
          <p:sp>
            <p:nvSpPr>
              <p:cNvPr id="13" name="Rectangle 12">
                <a:extLst>
                  <a:ext uri="{FF2B5EF4-FFF2-40B4-BE49-F238E27FC236}">
                    <a16:creationId xmlns:a16="http://schemas.microsoft.com/office/drawing/2014/main" id="{5B6F53E3-938B-4F5C-A058-4C6B293A9F9A}"/>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 name="Rectangle 13">
                <a:extLst>
                  <a:ext uri="{FF2B5EF4-FFF2-40B4-BE49-F238E27FC236}">
                    <a16:creationId xmlns:a16="http://schemas.microsoft.com/office/drawing/2014/main" id="{F868D104-623F-4D5B-8252-015A08A28C3E}"/>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 name="Rectangle 14">
                <a:extLst>
                  <a:ext uri="{FF2B5EF4-FFF2-40B4-BE49-F238E27FC236}">
                    <a16:creationId xmlns:a16="http://schemas.microsoft.com/office/drawing/2014/main" id="{452460C8-766E-4A13-9129-EAEC94A3A9F4}"/>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 name="Rectangle 15">
                <a:extLst>
                  <a:ext uri="{FF2B5EF4-FFF2-40B4-BE49-F238E27FC236}">
                    <a16:creationId xmlns:a16="http://schemas.microsoft.com/office/drawing/2014/main" id="{CC796450-37E0-4794-94EC-16CC75C21C13}"/>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 name="Rectangle 16">
                <a:extLst>
                  <a:ext uri="{FF2B5EF4-FFF2-40B4-BE49-F238E27FC236}">
                    <a16:creationId xmlns:a16="http://schemas.microsoft.com/office/drawing/2014/main" id="{E8411A98-6B40-44B8-BF17-1B6F0398261E}"/>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 name="Rectangle 17">
                <a:extLst>
                  <a:ext uri="{FF2B5EF4-FFF2-40B4-BE49-F238E27FC236}">
                    <a16:creationId xmlns:a16="http://schemas.microsoft.com/office/drawing/2014/main" id="{98DCF0DA-8CB7-4961-AC91-284B783B4271}"/>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19" name="Group 18">
              <a:extLst>
                <a:ext uri="{FF2B5EF4-FFF2-40B4-BE49-F238E27FC236}">
                  <a16:creationId xmlns:a16="http://schemas.microsoft.com/office/drawing/2014/main" id="{BBBDFBE5-7DD8-47DE-8F65-11B1A0B3BA53}"/>
                </a:ext>
              </a:extLst>
            </p:cNvPr>
            <p:cNvGrpSpPr/>
            <p:nvPr/>
          </p:nvGrpSpPr>
          <p:grpSpPr>
            <a:xfrm>
              <a:off x="8293100" y="4070350"/>
              <a:ext cx="127000" cy="1524000"/>
              <a:chOff x="8445500" y="2698750"/>
              <a:chExt cx="127000" cy="1524000"/>
            </a:xfrm>
            <a:grpFill/>
          </p:grpSpPr>
          <p:sp>
            <p:nvSpPr>
              <p:cNvPr id="20" name="Rectangle 19">
                <a:extLst>
                  <a:ext uri="{FF2B5EF4-FFF2-40B4-BE49-F238E27FC236}">
                    <a16:creationId xmlns:a16="http://schemas.microsoft.com/office/drawing/2014/main" id="{A2DC40BB-15C2-4E33-98BF-0B7CED7F767D}"/>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1" name="Rectangle 20">
                <a:extLst>
                  <a:ext uri="{FF2B5EF4-FFF2-40B4-BE49-F238E27FC236}">
                    <a16:creationId xmlns:a16="http://schemas.microsoft.com/office/drawing/2014/main" id="{6F5C00CC-43AD-47DD-A2F4-B0AA670E496A}"/>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2" name="Rectangle 21">
                <a:extLst>
                  <a:ext uri="{FF2B5EF4-FFF2-40B4-BE49-F238E27FC236}">
                    <a16:creationId xmlns:a16="http://schemas.microsoft.com/office/drawing/2014/main" id="{9ADCBA29-43F5-4DC1-BE88-ED05458B41F8}"/>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3" name="Rectangle 22">
                <a:extLst>
                  <a:ext uri="{FF2B5EF4-FFF2-40B4-BE49-F238E27FC236}">
                    <a16:creationId xmlns:a16="http://schemas.microsoft.com/office/drawing/2014/main" id="{F1DEA7F8-A6E6-456E-B9F9-2E648AC12242}"/>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4" name="Rectangle 23">
                <a:extLst>
                  <a:ext uri="{FF2B5EF4-FFF2-40B4-BE49-F238E27FC236}">
                    <a16:creationId xmlns:a16="http://schemas.microsoft.com/office/drawing/2014/main" id="{1818EDD7-3F7A-4F5E-968E-4D37D640BF5B}"/>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5" name="Rectangle 24">
                <a:extLst>
                  <a:ext uri="{FF2B5EF4-FFF2-40B4-BE49-F238E27FC236}">
                    <a16:creationId xmlns:a16="http://schemas.microsoft.com/office/drawing/2014/main" id="{FA2ADDF2-23A5-4BDF-A2AE-BADD3D4E1DA5}"/>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26" name="Group 25">
                <a:extLst>
                  <a:ext uri="{FF2B5EF4-FFF2-40B4-BE49-F238E27FC236}">
                    <a16:creationId xmlns:a16="http://schemas.microsoft.com/office/drawing/2014/main" id="{A853C918-1E12-4213-9895-85B3EF112BD9}"/>
                  </a:ext>
                </a:extLst>
              </p:cNvPr>
              <p:cNvGrpSpPr/>
              <p:nvPr/>
            </p:nvGrpSpPr>
            <p:grpSpPr>
              <a:xfrm>
                <a:off x="8445500" y="3460750"/>
                <a:ext cx="127000" cy="762000"/>
                <a:chOff x="8445500" y="2698750"/>
                <a:chExt cx="127000" cy="762000"/>
              </a:xfrm>
              <a:grpFill/>
            </p:grpSpPr>
            <p:sp>
              <p:nvSpPr>
                <p:cNvPr id="27" name="Rectangle 26">
                  <a:extLst>
                    <a:ext uri="{FF2B5EF4-FFF2-40B4-BE49-F238E27FC236}">
                      <a16:creationId xmlns:a16="http://schemas.microsoft.com/office/drawing/2014/main" id="{203C9DA6-2C0F-4E87-9B31-1C04D42D639A}"/>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8" name="Rectangle 27">
                  <a:extLst>
                    <a:ext uri="{FF2B5EF4-FFF2-40B4-BE49-F238E27FC236}">
                      <a16:creationId xmlns:a16="http://schemas.microsoft.com/office/drawing/2014/main" id="{CF94F99A-B625-47A1-93F5-0C52FE8B0AD9}"/>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9" name="Rectangle 28">
                  <a:extLst>
                    <a:ext uri="{FF2B5EF4-FFF2-40B4-BE49-F238E27FC236}">
                      <a16:creationId xmlns:a16="http://schemas.microsoft.com/office/drawing/2014/main" id="{B9584D3E-E6EF-4313-8326-911AD2833D84}"/>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0" name="Rectangle 29">
                  <a:extLst>
                    <a:ext uri="{FF2B5EF4-FFF2-40B4-BE49-F238E27FC236}">
                      <a16:creationId xmlns:a16="http://schemas.microsoft.com/office/drawing/2014/main" id="{1E037E0F-D1AC-4783-842C-699AD3EC05D8}"/>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1" name="Rectangle 30">
                  <a:extLst>
                    <a:ext uri="{FF2B5EF4-FFF2-40B4-BE49-F238E27FC236}">
                      <a16:creationId xmlns:a16="http://schemas.microsoft.com/office/drawing/2014/main" id="{92D73084-36A9-42CF-8A7C-B8493B15F218}"/>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2" name="Rectangle 31">
                  <a:extLst>
                    <a:ext uri="{FF2B5EF4-FFF2-40B4-BE49-F238E27FC236}">
                      <a16:creationId xmlns:a16="http://schemas.microsoft.com/office/drawing/2014/main" id="{84C0CE64-D254-4719-86F7-D120645435A4}"/>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sp>
          <p:nvSpPr>
            <p:cNvPr id="34" name="Rectangle 33">
              <a:extLst>
                <a:ext uri="{FF2B5EF4-FFF2-40B4-BE49-F238E27FC236}">
                  <a16:creationId xmlns:a16="http://schemas.microsoft.com/office/drawing/2014/main" id="{BA9C877A-8DE5-4470-AAFF-1C3405494701}"/>
                </a:ext>
              </a:extLst>
            </p:cNvPr>
            <p:cNvSpPr/>
            <p:nvPr/>
          </p:nvSpPr>
          <p:spPr>
            <a:xfrm>
              <a:off x="8293100" y="559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5" name="Rectangle 34">
              <a:extLst>
                <a:ext uri="{FF2B5EF4-FFF2-40B4-BE49-F238E27FC236}">
                  <a16:creationId xmlns:a16="http://schemas.microsoft.com/office/drawing/2014/main" id="{B647B900-D8EC-4242-A637-E087446A6986}"/>
                </a:ext>
              </a:extLst>
            </p:cNvPr>
            <p:cNvSpPr/>
            <p:nvPr/>
          </p:nvSpPr>
          <p:spPr>
            <a:xfrm>
              <a:off x="8293100" y="572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6" name="Rectangle 35">
              <a:extLst>
                <a:ext uri="{FF2B5EF4-FFF2-40B4-BE49-F238E27FC236}">
                  <a16:creationId xmlns:a16="http://schemas.microsoft.com/office/drawing/2014/main" id="{1D3810F8-D739-46C3-B42D-A04BEFAC4A98}"/>
                </a:ext>
              </a:extLst>
            </p:cNvPr>
            <p:cNvSpPr/>
            <p:nvPr/>
          </p:nvSpPr>
          <p:spPr>
            <a:xfrm>
              <a:off x="8293100" y="5848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pic>
        <p:nvPicPr>
          <p:cNvPr id="61" name="pasted-image.tif" descr="pasted-image.tif">
            <a:extLst>
              <a:ext uri="{FF2B5EF4-FFF2-40B4-BE49-F238E27FC236}">
                <a16:creationId xmlns:a16="http://schemas.microsoft.com/office/drawing/2014/main" id="{25495348-D9F5-44D4-A57C-694482C51FF4}"/>
              </a:ext>
            </a:extLst>
          </p:cNvPr>
          <p:cNvPicPr>
            <a:picLocks noChangeAspect="1"/>
          </p:cNvPicPr>
          <p:nvPr/>
        </p:nvPicPr>
        <p:blipFill>
          <a:blip r:embed="rId2"/>
          <a:stretch>
            <a:fillRect/>
          </a:stretch>
        </p:blipFill>
        <p:spPr>
          <a:xfrm flipH="1" flipV="1">
            <a:off x="6349029" y="2209741"/>
            <a:ext cx="2390579" cy="2741950"/>
          </a:xfrm>
          <a:prstGeom prst="rect">
            <a:avLst/>
          </a:prstGeom>
          <a:ln w="12700">
            <a:miter lim="400000"/>
          </a:ln>
        </p:spPr>
      </p:pic>
      <p:grpSp>
        <p:nvGrpSpPr>
          <p:cNvPr id="74" name="Group 73">
            <a:extLst>
              <a:ext uri="{FF2B5EF4-FFF2-40B4-BE49-F238E27FC236}">
                <a16:creationId xmlns:a16="http://schemas.microsoft.com/office/drawing/2014/main" id="{1A29E21F-0C02-484B-B7FF-79239407958B}"/>
              </a:ext>
            </a:extLst>
          </p:cNvPr>
          <p:cNvGrpSpPr/>
          <p:nvPr/>
        </p:nvGrpSpPr>
        <p:grpSpPr>
          <a:xfrm>
            <a:off x="5140258" y="2204575"/>
            <a:ext cx="68580" cy="2743200"/>
            <a:chOff x="8293100" y="2546350"/>
            <a:chExt cx="127000" cy="3429000"/>
          </a:xfrm>
          <a:solidFill>
            <a:schemeClr val="tx1"/>
          </a:solidFill>
        </p:grpSpPr>
        <p:sp>
          <p:nvSpPr>
            <p:cNvPr id="75" name="Rectangle 74">
              <a:extLst>
                <a:ext uri="{FF2B5EF4-FFF2-40B4-BE49-F238E27FC236}">
                  <a16:creationId xmlns:a16="http://schemas.microsoft.com/office/drawing/2014/main" id="{AB0AE320-2720-4683-ACCC-9E87B36781FD}"/>
                </a:ext>
              </a:extLst>
            </p:cNvPr>
            <p:cNvSpPr/>
            <p:nvPr/>
          </p:nvSpPr>
          <p:spPr>
            <a:xfrm>
              <a:off x="8293100" y="2546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8" name="Rectangle 77">
              <a:extLst>
                <a:ext uri="{FF2B5EF4-FFF2-40B4-BE49-F238E27FC236}">
                  <a16:creationId xmlns:a16="http://schemas.microsoft.com/office/drawing/2014/main" id="{494E25CD-20BE-4FCF-A8EE-55A0FD304870}"/>
                </a:ext>
              </a:extLst>
            </p:cNvPr>
            <p:cNvSpPr/>
            <p:nvPr/>
          </p:nvSpPr>
          <p:spPr>
            <a:xfrm>
              <a:off x="8293100" y="2673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0" name="Rectangle 89">
              <a:extLst>
                <a:ext uri="{FF2B5EF4-FFF2-40B4-BE49-F238E27FC236}">
                  <a16:creationId xmlns:a16="http://schemas.microsoft.com/office/drawing/2014/main" id="{622D8D96-C8C9-4133-80A1-13CEC2A41817}"/>
                </a:ext>
              </a:extLst>
            </p:cNvPr>
            <p:cNvSpPr/>
            <p:nvPr/>
          </p:nvSpPr>
          <p:spPr>
            <a:xfrm>
              <a:off x="8293100" y="2800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2" name="Rectangle 91">
              <a:extLst>
                <a:ext uri="{FF2B5EF4-FFF2-40B4-BE49-F238E27FC236}">
                  <a16:creationId xmlns:a16="http://schemas.microsoft.com/office/drawing/2014/main" id="{B707212E-9E06-4056-A550-7A01A3B1ACC4}"/>
                </a:ext>
              </a:extLst>
            </p:cNvPr>
            <p:cNvSpPr/>
            <p:nvPr/>
          </p:nvSpPr>
          <p:spPr>
            <a:xfrm>
              <a:off x="8293100" y="2927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3" name="Rectangle 92">
              <a:extLst>
                <a:ext uri="{FF2B5EF4-FFF2-40B4-BE49-F238E27FC236}">
                  <a16:creationId xmlns:a16="http://schemas.microsoft.com/office/drawing/2014/main" id="{C0B4D1C7-CD6A-4995-B047-C3DEA8027DA0}"/>
                </a:ext>
              </a:extLst>
            </p:cNvPr>
            <p:cNvSpPr/>
            <p:nvPr/>
          </p:nvSpPr>
          <p:spPr>
            <a:xfrm>
              <a:off x="8293100" y="305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4" name="Rectangle 93">
              <a:extLst>
                <a:ext uri="{FF2B5EF4-FFF2-40B4-BE49-F238E27FC236}">
                  <a16:creationId xmlns:a16="http://schemas.microsoft.com/office/drawing/2014/main" id="{7E03F238-3CF3-40F7-9B96-A9BD7730AA3D}"/>
                </a:ext>
              </a:extLst>
            </p:cNvPr>
            <p:cNvSpPr/>
            <p:nvPr/>
          </p:nvSpPr>
          <p:spPr>
            <a:xfrm>
              <a:off x="8293100" y="318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95" name="Group 94">
              <a:extLst>
                <a:ext uri="{FF2B5EF4-FFF2-40B4-BE49-F238E27FC236}">
                  <a16:creationId xmlns:a16="http://schemas.microsoft.com/office/drawing/2014/main" id="{B6603A44-9BF7-4578-870F-90963D7C4C05}"/>
                </a:ext>
              </a:extLst>
            </p:cNvPr>
            <p:cNvGrpSpPr/>
            <p:nvPr/>
          </p:nvGrpSpPr>
          <p:grpSpPr>
            <a:xfrm>
              <a:off x="8293100" y="3308350"/>
              <a:ext cx="127000" cy="762000"/>
              <a:chOff x="8445500" y="2698750"/>
              <a:chExt cx="127000" cy="762000"/>
            </a:xfrm>
            <a:grpFill/>
          </p:grpSpPr>
          <p:sp>
            <p:nvSpPr>
              <p:cNvPr id="112" name="Rectangle 111">
                <a:extLst>
                  <a:ext uri="{FF2B5EF4-FFF2-40B4-BE49-F238E27FC236}">
                    <a16:creationId xmlns:a16="http://schemas.microsoft.com/office/drawing/2014/main" id="{95A8D050-46AA-4ECE-825B-F1EB4112FAF5}"/>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3" name="Rectangle 112">
                <a:extLst>
                  <a:ext uri="{FF2B5EF4-FFF2-40B4-BE49-F238E27FC236}">
                    <a16:creationId xmlns:a16="http://schemas.microsoft.com/office/drawing/2014/main" id="{BB80CFC3-8233-4226-AFF2-EECFA8A1E5DF}"/>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4" name="Rectangle 113">
                <a:extLst>
                  <a:ext uri="{FF2B5EF4-FFF2-40B4-BE49-F238E27FC236}">
                    <a16:creationId xmlns:a16="http://schemas.microsoft.com/office/drawing/2014/main" id="{F9ACFBC6-8B0C-42BC-9D47-42093BC4B251}"/>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5" name="Rectangle 114">
                <a:extLst>
                  <a:ext uri="{FF2B5EF4-FFF2-40B4-BE49-F238E27FC236}">
                    <a16:creationId xmlns:a16="http://schemas.microsoft.com/office/drawing/2014/main" id="{C9801E1A-4115-4B2E-9487-931847C74B8C}"/>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6" name="Rectangle 115">
                <a:extLst>
                  <a:ext uri="{FF2B5EF4-FFF2-40B4-BE49-F238E27FC236}">
                    <a16:creationId xmlns:a16="http://schemas.microsoft.com/office/drawing/2014/main" id="{0461877C-ABB2-424B-9C0D-10FD47F9F02A}"/>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7" name="Rectangle 116">
                <a:extLst>
                  <a:ext uri="{FF2B5EF4-FFF2-40B4-BE49-F238E27FC236}">
                    <a16:creationId xmlns:a16="http://schemas.microsoft.com/office/drawing/2014/main" id="{D1E43216-34F5-4165-B945-02C4809892F6}"/>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96" name="Group 95">
              <a:extLst>
                <a:ext uri="{FF2B5EF4-FFF2-40B4-BE49-F238E27FC236}">
                  <a16:creationId xmlns:a16="http://schemas.microsoft.com/office/drawing/2014/main" id="{BF7A01F4-CC2E-4C9C-8DDA-30450FCEF650}"/>
                </a:ext>
              </a:extLst>
            </p:cNvPr>
            <p:cNvGrpSpPr/>
            <p:nvPr/>
          </p:nvGrpSpPr>
          <p:grpSpPr>
            <a:xfrm>
              <a:off x="8293100" y="4451350"/>
              <a:ext cx="127000" cy="1143000"/>
              <a:chOff x="8445500" y="3079750"/>
              <a:chExt cx="127000" cy="1143000"/>
            </a:xfrm>
            <a:grpFill/>
          </p:grpSpPr>
          <p:sp>
            <p:nvSpPr>
              <p:cNvPr id="102" name="Rectangle 101">
                <a:extLst>
                  <a:ext uri="{FF2B5EF4-FFF2-40B4-BE49-F238E27FC236}">
                    <a16:creationId xmlns:a16="http://schemas.microsoft.com/office/drawing/2014/main" id="{15624373-35BA-48FF-B329-530087F5A379}"/>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3" name="Rectangle 102">
                <a:extLst>
                  <a:ext uri="{FF2B5EF4-FFF2-40B4-BE49-F238E27FC236}">
                    <a16:creationId xmlns:a16="http://schemas.microsoft.com/office/drawing/2014/main" id="{BBA68190-914F-4142-8254-BA3AE41DDF95}"/>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4" name="Rectangle 103">
                <a:extLst>
                  <a:ext uri="{FF2B5EF4-FFF2-40B4-BE49-F238E27FC236}">
                    <a16:creationId xmlns:a16="http://schemas.microsoft.com/office/drawing/2014/main" id="{37B9D8C9-E165-45ED-AD2C-B3B2F158BF15}"/>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105" name="Group 104">
                <a:extLst>
                  <a:ext uri="{FF2B5EF4-FFF2-40B4-BE49-F238E27FC236}">
                    <a16:creationId xmlns:a16="http://schemas.microsoft.com/office/drawing/2014/main" id="{D298045C-7F6A-45EA-879A-5EAEC510D302}"/>
                  </a:ext>
                </a:extLst>
              </p:cNvPr>
              <p:cNvGrpSpPr/>
              <p:nvPr/>
            </p:nvGrpSpPr>
            <p:grpSpPr>
              <a:xfrm>
                <a:off x="8445500" y="3460750"/>
                <a:ext cx="127000" cy="762000"/>
                <a:chOff x="8445500" y="2698750"/>
                <a:chExt cx="127000" cy="762000"/>
              </a:xfrm>
              <a:grpFill/>
            </p:grpSpPr>
            <p:sp>
              <p:nvSpPr>
                <p:cNvPr id="106" name="Rectangle 105">
                  <a:extLst>
                    <a:ext uri="{FF2B5EF4-FFF2-40B4-BE49-F238E27FC236}">
                      <a16:creationId xmlns:a16="http://schemas.microsoft.com/office/drawing/2014/main" id="{01F9068D-2E28-4320-B477-846F749FE913}"/>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7" name="Rectangle 106">
                  <a:extLst>
                    <a:ext uri="{FF2B5EF4-FFF2-40B4-BE49-F238E27FC236}">
                      <a16:creationId xmlns:a16="http://schemas.microsoft.com/office/drawing/2014/main" id="{C945C4FA-DB3B-4E10-9DFE-754B170CD9F4}"/>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8" name="Rectangle 107">
                  <a:extLst>
                    <a:ext uri="{FF2B5EF4-FFF2-40B4-BE49-F238E27FC236}">
                      <a16:creationId xmlns:a16="http://schemas.microsoft.com/office/drawing/2014/main" id="{A6086359-4A24-418D-A430-F55D240A56F3}"/>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9" name="Rectangle 108">
                  <a:extLst>
                    <a:ext uri="{FF2B5EF4-FFF2-40B4-BE49-F238E27FC236}">
                      <a16:creationId xmlns:a16="http://schemas.microsoft.com/office/drawing/2014/main" id="{9AA2CA25-EDD4-4800-98F9-0E462F7C57BE}"/>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0" name="Rectangle 109">
                  <a:extLst>
                    <a:ext uri="{FF2B5EF4-FFF2-40B4-BE49-F238E27FC236}">
                      <a16:creationId xmlns:a16="http://schemas.microsoft.com/office/drawing/2014/main" id="{5A1D397E-1E11-4298-AB4E-5C6620E2B9B0}"/>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1" name="Rectangle 110">
                  <a:extLst>
                    <a:ext uri="{FF2B5EF4-FFF2-40B4-BE49-F238E27FC236}">
                      <a16:creationId xmlns:a16="http://schemas.microsoft.com/office/drawing/2014/main" id="{A0CEF523-CDFE-4B1E-B057-B9E2E25BD706}"/>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sp>
          <p:nvSpPr>
            <p:cNvPr id="99" name="Rectangle 98">
              <a:extLst>
                <a:ext uri="{FF2B5EF4-FFF2-40B4-BE49-F238E27FC236}">
                  <a16:creationId xmlns:a16="http://schemas.microsoft.com/office/drawing/2014/main" id="{1DDE5553-46C8-474D-882F-99C15D66DBE2}"/>
                </a:ext>
              </a:extLst>
            </p:cNvPr>
            <p:cNvSpPr/>
            <p:nvPr/>
          </p:nvSpPr>
          <p:spPr>
            <a:xfrm>
              <a:off x="8293100" y="559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0" name="Rectangle 99">
              <a:extLst>
                <a:ext uri="{FF2B5EF4-FFF2-40B4-BE49-F238E27FC236}">
                  <a16:creationId xmlns:a16="http://schemas.microsoft.com/office/drawing/2014/main" id="{AFA9B0F0-971F-42F7-A082-75BC863DD1A8}"/>
                </a:ext>
              </a:extLst>
            </p:cNvPr>
            <p:cNvSpPr/>
            <p:nvPr/>
          </p:nvSpPr>
          <p:spPr>
            <a:xfrm>
              <a:off x="8293100" y="572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1" name="Rectangle 100">
              <a:extLst>
                <a:ext uri="{FF2B5EF4-FFF2-40B4-BE49-F238E27FC236}">
                  <a16:creationId xmlns:a16="http://schemas.microsoft.com/office/drawing/2014/main" id="{D2579CAE-ACDD-40B6-87BC-FCA6CCF92AAD}"/>
                </a:ext>
              </a:extLst>
            </p:cNvPr>
            <p:cNvSpPr/>
            <p:nvPr/>
          </p:nvSpPr>
          <p:spPr>
            <a:xfrm>
              <a:off x="8293100" y="5848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121" name="Line">
            <a:extLst>
              <a:ext uri="{FF2B5EF4-FFF2-40B4-BE49-F238E27FC236}">
                <a16:creationId xmlns:a16="http://schemas.microsoft.com/office/drawing/2014/main" id="{15B05040-070D-4473-BD8A-40685FD22E53}"/>
              </a:ext>
            </a:extLst>
          </p:cNvPr>
          <p:cNvSpPr/>
          <p:nvPr/>
        </p:nvSpPr>
        <p:spPr>
          <a:xfrm flipV="1">
            <a:off x="2777190" y="2221050"/>
            <a:ext cx="4736701" cy="2698168"/>
          </a:xfrm>
          <a:prstGeom prst="line">
            <a:avLst/>
          </a:prstGeom>
          <a:ln w="38100">
            <a:solidFill>
              <a:schemeClr val="accent2">
                <a:lumMod val="50000"/>
              </a:schemeClr>
            </a:solidFill>
            <a:miter lim="400000"/>
          </a:ln>
        </p:spPr>
        <p:txBody>
          <a:bodyPr lIns="26789" tIns="26789" rIns="26789" bIns="26789" anchor="ctr"/>
          <a:lstStyle/>
          <a:p>
            <a:pPr>
              <a:defRPr sz="2400"/>
            </a:pPr>
            <a:endParaRPr sz="1265"/>
          </a:p>
        </p:txBody>
      </p:sp>
    </p:spTree>
    <p:extLst>
      <p:ext uri="{BB962C8B-B14F-4D97-AF65-F5344CB8AC3E}">
        <p14:creationId xmlns:p14="http://schemas.microsoft.com/office/powerpoint/2010/main" val="292341963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oup 32">
            <a:extLst>
              <a:ext uri="{FF2B5EF4-FFF2-40B4-BE49-F238E27FC236}">
                <a16:creationId xmlns:a16="http://schemas.microsoft.com/office/drawing/2014/main" id="{80F0D6D7-8A17-4E8C-A0C2-E17513D472D1}"/>
              </a:ext>
            </a:extLst>
          </p:cNvPr>
          <p:cNvGrpSpPr/>
          <p:nvPr/>
        </p:nvGrpSpPr>
        <p:grpSpPr>
          <a:xfrm>
            <a:off x="7513891" y="2204575"/>
            <a:ext cx="68580" cy="2743200"/>
            <a:chOff x="8293100" y="2546350"/>
            <a:chExt cx="127000" cy="3429000"/>
          </a:xfrm>
          <a:solidFill>
            <a:schemeClr val="bg1">
              <a:lumMod val="65000"/>
            </a:schemeClr>
          </a:solidFill>
        </p:grpSpPr>
        <p:sp>
          <p:nvSpPr>
            <p:cNvPr id="2" name="Rectangle 1">
              <a:extLst>
                <a:ext uri="{FF2B5EF4-FFF2-40B4-BE49-F238E27FC236}">
                  <a16:creationId xmlns:a16="http://schemas.microsoft.com/office/drawing/2014/main" id="{4C33087D-CBA0-40DB-9EE5-857DCD1FB65A}"/>
                </a:ext>
              </a:extLst>
            </p:cNvPr>
            <p:cNvSpPr/>
            <p:nvPr/>
          </p:nvSpPr>
          <p:spPr>
            <a:xfrm>
              <a:off x="8293100" y="2546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 name="Rectangle 7">
              <a:extLst>
                <a:ext uri="{FF2B5EF4-FFF2-40B4-BE49-F238E27FC236}">
                  <a16:creationId xmlns:a16="http://schemas.microsoft.com/office/drawing/2014/main" id="{CA0B7002-7449-4295-ADC0-E3536AB273FC}"/>
                </a:ext>
              </a:extLst>
            </p:cNvPr>
            <p:cNvSpPr/>
            <p:nvPr/>
          </p:nvSpPr>
          <p:spPr>
            <a:xfrm>
              <a:off x="8293100" y="2673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 name="Rectangle 8">
              <a:extLst>
                <a:ext uri="{FF2B5EF4-FFF2-40B4-BE49-F238E27FC236}">
                  <a16:creationId xmlns:a16="http://schemas.microsoft.com/office/drawing/2014/main" id="{56ACE346-2B5F-430B-A10B-3D7682509C85}"/>
                </a:ext>
              </a:extLst>
            </p:cNvPr>
            <p:cNvSpPr/>
            <p:nvPr/>
          </p:nvSpPr>
          <p:spPr>
            <a:xfrm>
              <a:off x="8293100" y="2800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 name="Rectangle 9">
              <a:extLst>
                <a:ext uri="{FF2B5EF4-FFF2-40B4-BE49-F238E27FC236}">
                  <a16:creationId xmlns:a16="http://schemas.microsoft.com/office/drawing/2014/main" id="{E2D13187-4E61-4A87-8BE8-99B7DDD6467C}"/>
                </a:ext>
              </a:extLst>
            </p:cNvPr>
            <p:cNvSpPr/>
            <p:nvPr/>
          </p:nvSpPr>
          <p:spPr>
            <a:xfrm>
              <a:off x="8293100" y="2927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 name="Rectangle 10">
              <a:extLst>
                <a:ext uri="{FF2B5EF4-FFF2-40B4-BE49-F238E27FC236}">
                  <a16:creationId xmlns:a16="http://schemas.microsoft.com/office/drawing/2014/main" id="{87039805-5F25-449F-AC7F-192B777E5E80}"/>
                </a:ext>
              </a:extLst>
            </p:cNvPr>
            <p:cNvSpPr/>
            <p:nvPr/>
          </p:nvSpPr>
          <p:spPr>
            <a:xfrm>
              <a:off x="8293100" y="305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 name="Rectangle 11">
              <a:extLst>
                <a:ext uri="{FF2B5EF4-FFF2-40B4-BE49-F238E27FC236}">
                  <a16:creationId xmlns:a16="http://schemas.microsoft.com/office/drawing/2014/main" id="{E6F35456-E8BD-4133-9FD5-0EDCEC4F6BEC}"/>
                </a:ext>
              </a:extLst>
            </p:cNvPr>
            <p:cNvSpPr/>
            <p:nvPr/>
          </p:nvSpPr>
          <p:spPr>
            <a:xfrm>
              <a:off x="8293100" y="318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3" name="Group 2">
              <a:extLst>
                <a:ext uri="{FF2B5EF4-FFF2-40B4-BE49-F238E27FC236}">
                  <a16:creationId xmlns:a16="http://schemas.microsoft.com/office/drawing/2014/main" id="{2EF5D422-1638-40BC-8757-9445E8E923E4}"/>
                </a:ext>
              </a:extLst>
            </p:cNvPr>
            <p:cNvGrpSpPr/>
            <p:nvPr/>
          </p:nvGrpSpPr>
          <p:grpSpPr>
            <a:xfrm>
              <a:off x="8293100" y="3308350"/>
              <a:ext cx="127000" cy="762000"/>
              <a:chOff x="8445500" y="2698750"/>
              <a:chExt cx="127000" cy="762000"/>
            </a:xfrm>
            <a:grpFill/>
          </p:grpSpPr>
          <p:sp>
            <p:nvSpPr>
              <p:cNvPr id="13" name="Rectangle 12">
                <a:extLst>
                  <a:ext uri="{FF2B5EF4-FFF2-40B4-BE49-F238E27FC236}">
                    <a16:creationId xmlns:a16="http://schemas.microsoft.com/office/drawing/2014/main" id="{5B6F53E3-938B-4F5C-A058-4C6B293A9F9A}"/>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 name="Rectangle 13">
                <a:extLst>
                  <a:ext uri="{FF2B5EF4-FFF2-40B4-BE49-F238E27FC236}">
                    <a16:creationId xmlns:a16="http://schemas.microsoft.com/office/drawing/2014/main" id="{F868D104-623F-4D5B-8252-015A08A28C3E}"/>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 name="Rectangle 14">
                <a:extLst>
                  <a:ext uri="{FF2B5EF4-FFF2-40B4-BE49-F238E27FC236}">
                    <a16:creationId xmlns:a16="http://schemas.microsoft.com/office/drawing/2014/main" id="{452460C8-766E-4A13-9129-EAEC94A3A9F4}"/>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 name="Rectangle 15">
                <a:extLst>
                  <a:ext uri="{FF2B5EF4-FFF2-40B4-BE49-F238E27FC236}">
                    <a16:creationId xmlns:a16="http://schemas.microsoft.com/office/drawing/2014/main" id="{CC796450-37E0-4794-94EC-16CC75C21C13}"/>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 name="Rectangle 16">
                <a:extLst>
                  <a:ext uri="{FF2B5EF4-FFF2-40B4-BE49-F238E27FC236}">
                    <a16:creationId xmlns:a16="http://schemas.microsoft.com/office/drawing/2014/main" id="{E8411A98-6B40-44B8-BF17-1B6F0398261E}"/>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 name="Rectangle 17">
                <a:extLst>
                  <a:ext uri="{FF2B5EF4-FFF2-40B4-BE49-F238E27FC236}">
                    <a16:creationId xmlns:a16="http://schemas.microsoft.com/office/drawing/2014/main" id="{98DCF0DA-8CB7-4961-AC91-284B783B4271}"/>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19" name="Group 18">
              <a:extLst>
                <a:ext uri="{FF2B5EF4-FFF2-40B4-BE49-F238E27FC236}">
                  <a16:creationId xmlns:a16="http://schemas.microsoft.com/office/drawing/2014/main" id="{BBBDFBE5-7DD8-47DE-8F65-11B1A0B3BA53}"/>
                </a:ext>
              </a:extLst>
            </p:cNvPr>
            <p:cNvGrpSpPr/>
            <p:nvPr/>
          </p:nvGrpSpPr>
          <p:grpSpPr>
            <a:xfrm>
              <a:off x="8293100" y="4070350"/>
              <a:ext cx="127000" cy="1524000"/>
              <a:chOff x="8445500" y="2698750"/>
              <a:chExt cx="127000" cy="1524000"/>
            </a:xfrm>
            <a:grpFill/>
          </p:grpSpPr>
          <p:sp>
            <p:nvSpPr>
              <p:cNvPr id="20" name="Rectangle 19">
                <a:extLst>
                  <a:ext uri="{FF2B5EF4-FFF2-40B4-BE49-F238E27FC236}">
                    <a16:creationId xmlns:a16="http://schemas.microsoft.com/office/drawing/2014/main" id="{A2DC40BB-15C2-4E33-98BF-0B7CED7F767D}"/>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1" name="Rectangle 20">
                <a:extLst>
                  <a:ext uri="{FF2B5EF4-FFF2-40B4-BE49-F238E27FC236}">
                    <a16:creationId xmlns:a16="http://schemas.microsoft.com/office/drawing/2014/main" id="{6F5C00CC-43AD-47DD-A2F4-B0AA670E496A}"/>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2" name="Rectangle 21">
                <a:extLst>
                  <a:ext uri="{FF2B5EF4-FFF2-40B4-BE49-F238E27FC236}">
                    <a16:creationId xmlns:a16="http://schemas.microsoft.com/office/drawing/2014/main" id="{9ADCBA29-43F5-4DC1-BE88-ED05458B41F8}"/>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3" name="Rectangle 22">
                <a:extLst>
                  <a:ext uri="{FF2B5EF4-FFF2-40B4-BE49-F238E27FC236}">
                    <a16:creationId xmlns:a16="http://schemas.microsoft.com/office/drawing/2014/main" id="{F1DEA7F8-A6E6-456E-B9F9-2E648AC12242}"/>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4" name="Rectangle 23">
                <a:extLst>
                  <a:ext uri="{FF2B5EF4-FFF2-40B4-BE49-F238E27FC236}">
                    <a16:creationId xmlns:a16="http://schemas.microsoft.com/office/drawing/2014/main" id="{1818EDD7-3F7A-4F5E-968E-4D37D640BF5B}"/>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5" name="Rectangle 24">
                <a:extLst>
                  <a:ext uri="{FF2B5EF4-FFF2-40B4-BE49-F238E27FC236}">
                    <a16:creationId xmlns:a16="http://schemas.microsoft.com/office/drawing/2014/main" id="{FA2ADDF2-23A5-4BDF-A2AE-BADD3D4E1DA5}"/>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26" name="Group 25">
                <a:extLst>
                  <a:ext uri="{FF2B5EF4-FFF2-40B4-BE49-F238E27FC236}">
                    <a16:creationId xmlns:a16="http://schemas.microsoft.com/office/drawing/2014/main" id="{A853C918-1E12-4213-9895-85B3EF112BD9}"/>
                  </a:ext>
                </a:extLst>
              </p:cNvPr>
              <p:cNvGrpSpPr/>
              <p:nvPr/>
            </p:nvGrpSpPr>
            <p:grpSpPr>
              <a:xfrm>
                <a:off x="8445500" y="3460750"/>
                <a:ext cx="127000" cy="762000"/>
                <a:chOff x="8445500" y="2698750"/>
                <a:chExt cx="127000" cy="762000"/>
              </a:xfrm>
              <a:grpFill/>
            </p:grpSpPr>
            <p:sp>
              <p:nvSpPr>
                <p:cNvPr id="27" name="Rectangle 26">
                  <a:extLst>
                    <a:ext uri="{FF2B5EF4-FFF2-40B4-BE49-F238E27FC236}">
                      <a16:creationId xmlns:a16="http://schemas.microsoft.com/office/drawing/2014/main" id="{203C9DA6-2C0F-4E87-9B31-1C04D42D639A}"/>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8" name="Rectangle 27">
                  <a:extLst>
                    <a:ext uri="{FF2B5EF4-FFF2-40B4-BE49-F238E27FC236}">
                      <a16:creationId xmlns:a16="http://schemas.microsoft.com/office/drawing/2014/main" id="{CF94F99A-B625-47A1-93F5-0C52FE8B0AD9}"/>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9" name="Rectangle 28">
                  <a:extLst>
                    <a:ext uri="{FF2B5EF4-FFF2-40B4-BE49-F238E27FC236}">
                      <a16:creationId xmlns:a16="http://schemas.microsoft.com/office/drawing/2014/main" id="{B9584D3E-E6EF-4313-8326-911AD2833D84}"/>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0" name="Rectangle 29">
                  <a:extLst>
                    <a:ext uri="{FF2B5EF4-FFF2-40B4-BE49-F238E27FC236}">
                      <a16:creationId xmlns:a16="http://schemas.microsoft.com/office/drawing/2014/main" id="{1E037E0F-D1AC-4783-842C-699AD3EC05D8}"/>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1" name="Rectangle 30">
                  <a:extLst>
                    <a:ext uri="{FF2B5EF4-FFF2-40B4-BE49-F238E27FC236}">
                      <a16:creationId xmlns:a16="http://schemas.microsoft.com/office/drawing/2014/main" id="{92D73084-36A9-42CF-8A7C-B8493B15F218}"/>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2" name="Rectangle 31">
                  <a:extLst>
                    <a:ext uri="{FF2B5EF4-FFF2-40B4-BE49-F238E27FC236}">
                      <a16:creationId xmlns:a16="http://schemas.microsoft.com/office/drawing/2014/main" id="{84C0CE64-D254-4719-86F7-D120645435A4}"/>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sp>
          <p:nvSpPr>
            <p:cNvPr id="34" name="Rectangle 33">
              <a:extLst>
                <a:ext uri="{FF2B5EF4-FFF2-40B4-BE49-F238E27FC236}">
                  <a16:creationId xmlns:a16="http://schemas.microsoft.com/office/drawing/2014/main" id="{BA9C877A-8DE5-4470-AAFF-1C3405494701}"/>
                </a:ext>
              </a:extLst>
            </p:cNvPr>
            <p:cNvSpPr/>
            <p:nvPr/>
          </p:nvSpPr>
          <p:spPr>
            <a:xfrm>
              <a:off x="8293100" y="559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5" name="Rectangle 34">
              <a:extLst>
                <a:ext uri="{FF2B5EF4-FFF2-40B4-BE49-F238E27FC236}">
                  <a16:creationId xmlns:a16="http://schemas.microsoft.com/office/drawing/2014/main" id="{B647B900-D8EC-4242-A637-E087446A6986}"/>
                </a:ext>
              </a:extLst>
            </p:cNvPr>
            <p:cNvSpPr/>
            <p:nvPr/>
          </p:nvSpPr>
          <p:spPr>
            <a:xfrm>
              <a:off x="8293100" y="572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6" name="Rectangle 35">
              <a:extLst>
                <a:ext uri="{FF2B5EF4-FFF2-40B4-BE49-F238E27FC236}">
                  <a16:creationId xmlns:a16="http://schemas.microsoft.com/office/drawing/2014/main" id="{1D3810F8-D739-46C3-B42D-A04BEFAC4A98}"/>
                </a:ext>
              </a:extLst>
            </p:cNvPr>
            <p:cNvSpPr/>
            <p:nvPr/>
          </p:nvSpPr>
          <p:spPr>
            <a:xfrm>
              <a:off x="8293100" y="5848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74" name="Line">
            <a:extLst>
              <a:ext uri="{FF2B5EF4-FFF2-40B4-BE49-F238E27FC236}">
                <a16:creationId xmlns:a16="http://schemas.microsoft.com/office/drawing/2014/main" id="{FF40C2D6-2CA1-4BBD-8CE4-20C35AD1CF72}"/>
              </a:ext>
            </a:extLst>
          </p:cNvPr>
          <p:cNvSpPr/>
          <p:nvPr/>
        </p:nvSpPr>
        <p:spPr>
          <a:xfrm>
            <a:off x="2777191" y="1908811"/>
            <a:ext cx="4767127" cy="3005241"/>
          </a:xfrm>
          <a:prstGeom prst="line">
            <a:avLst/>
          </a:prstGeom>
          <a:ln w="38100">
            <a:solidFill>
              <a:schemeClr val="accent6">
                <a:lumMod val="75000"/>
              </a:schemeClr>
            </a:solidFill>
            <a:miter lim="400000"/>
          </a:ln>
        </p:spPr>
        <p:txBody>
          <a:bodyPr lIns="26789" tIns="26789" rIns="26789" bIns="26789" anchor="ctr"/>
          <a:lstStyle/>
          <a:p>
            <a:pPr>
              <a:defRPr sz="2400"/>
            </a:pPr>
            <a:endParaRPr sz="1265"/>
          </a:p>
        </p:txBody>
      </p:sp>
      <p:sp>
        <p:nvSpPr>
          <p:cNvPr id="667" name="Shape 667"/>
          <p:cNvSpPr>
            <a:spLocks noGrp="1"/>
          </p:cNvSpPr>
          <p:nvPr>
            <p:ph type="title"/>
          </p:nvPr>
        </p:nvSpPr>
        <p:spPr>
          <a:prstGeom prst="rect">
            <a:avLst/>
          </a:prstGeom>
        </p:spPr>
        <p:txBody>
          <a:bodyPr/>
          <a:lstStyle/>
          <a:p>
            <a:pPr algn="ctr"/>
            <a:r>
              <a:rPr lang="en-US" dirty="0"/>
              <a:t>Pinhole size</a:t>
            </a:r>
            <a:endParaRPr dirty="0"/>
          </a:p>
        </p:txBody>
      </p:sp>
      <p:sp>
        <p:nvSpPr>
          <p:cNvPr id="4" name="Content Placeholder 3">
            <a:extLst>
              <a:ext uri="{FF2B5EF4-FFF2-40B4-BE49-F238E27FC236}">
                <a16:creationId xmlns:a16="http://schemas.microsoft.com/office/drawing/2014/main" id="{AA279D05-2D6D-40F9-A6DF-E58E562D8C18}"/>
              </a:ext>
            </a:extLst>
          </p:cNvPr>
          <p:cNvSpPr>
            <a:spLocks noGrp="1"/>
          </p:cNvSpPr>
          <p:nvPr>
            <p:ph idx="1"/>
          </p:nvPr>
        </p:nvSpPr>
        <p:spPr/>
        <p:txBody>
          <a:bodyPr/>
          <a:lstStyle/>
          <a:p>
            <a:r>
              <a:rPr lang="en-US" dirty="0"/>
              <a:t>More light from different points of the object are integrated in the same pixel (integration-&gt;sum-&gt; blur).</a:t>
            </a:r>
          </a:p>
          <a:p>
            <a:endParaRPr lang="en-US" dirty="0"/>
          </a:p>
        </p:txBody>
      </p:sp>
      <p:pic>
        <p:nvPicPr>
          <p:cNvPr id="37" name="pasted-image.tif" descr="pasted-image.tif">
            <a:extLst>
              <a:ext uri="{FF2B5EF4-FFF2-40B4-BE49-F238E27FC236}">
                <a16:creationId xmlns:a16="http://schemas.microsoft.com/office/drawing/2014/main" id="{18838C6D-BD45-4EE9-9A41-34CDCF65EE24}"/>
              </a:ext>
            </a:extLst>
          </p:cNvPr>
          <p:cNvPicPr>
            <a:picLocks noChangeAspect="1"/>
          </p:cNvPicPr>
          <p:nvPr/>
        </p:nvPicPr>
        <p:blipFill>
          <a:blip r:embed="rId2"/>
          <a:stretch>
            <a:fillRect/>
          </a:stretch>
        </p:blipFill>
        <p:spPr>
          <a:xfrm>
            <a:off x="1561530" y="2206576"/>
            <a:ext cx="2390579" cy="2741950"/>
          </a:xfrm>
          <a:prstGeom prst="rect">
            <a:avLst/>
          </a:prstGeom>
          <a:ln w="12700">
            <a:miter lim="400000"/>
          </a:ln>
        </p:spPr>
      </p:pic>
      <p:sp>
        <p:nvSpPr>
          <p:cNvPr id="38" name="Put a photosensor in front of object">
            <a:extLst>
              <a:ext uri="{FF2B5EF4-FFF2-40B4-BE49-F238E27FC236}">
                <a16:creationId xmlns:a16="http://schemas.microsoft.com/office/drawing/2014/main" id="{993FA7F9-BACA-42F7-9A6C-2886BDD43ADD}"/>
              </a:ext>
            </a:extLst>
          </p:cNvPr>
          <p:cNvSpPr txBox="1"/>
          <p:nvPr/>
        </p:nvSpPr>
        <p:spPr>
          <a:xfrm>
            <a:off x="1" y="3272126"/>
            <a:ext cx="1561529" cy="608099"/>
          </a:xfrm>
          <a:prstGeom prst="rect">
            <a:avLst/>
          </a:prstGeom>
          <a:ln w="12700">
            <a:miter lim="400000"/>
          </a:ln>
          <a:extLst>
            <a:ext uri="{C572A759-6A51-4108-AA02-DFA0A04FC94B}">
              <ma14:wrappingTextBoxFlag xmlns="" xmlns:ma14="http://schemas.microsoft.com/office/mac/drawingml/2011/main" val="1"/>
            </a:ext>
          </a:extLst>
        </p:spPr>
        <p:txBody>
          <a:bodyPr wrap="square" lIns="26789" tIns="26789" rIns="26789" bIns="26789" anchor="ctr">
            <a:spAutoFit/>
          </a:bodyPr>
          <a:lstStyle/>
          <a:p>
            <a:pPr algn="ctr"/>
            <a:r>
              <a:rPr lang="en-US" dirty="0">
                <a:latin typeface="+mj-lt"/>
              </a:rPr>
              <a:t>real-world object</a:t>
            </a:r>
            <a:endParaRPr dirty="0">
              <a:latin typeface="+mj-lt"/>
            </a:endParaRPr>
          </a:p>
        </p:txBody>
      </p:sp>
      <p:pic>
        <p:nvPicPr>
          <p:cNvPr id="61" name="pasted-image.tif" descr="pasted-image.tif">
            <a:extLst>
              <a:ext uri="{FF2B5EF4-FFF2-40B4-BE49-F238E27FC236}">
                <a16:creationId xmlns:a16="http://schemas.microsoft.com/office/drawing/2014/main" id="{25495348-D9F5-44D4-A57C-694482C51FF4}"/>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Lst>
          </a:blip>
          <a:stretch>
            <a:fillRect/>
          </a:stretch>
        </p:blipFill>
        <p:spPr>
          <a:xfrm flipH="1" flipV="1">
            <a:off x="6349029" y="2209741"/>
            <a:ext cx="2390579" cy="2741950"/>
          </a:xfrm>
          <a:prstGeom prst="rect">
            <a:avLst/>
          </a:prstGeom>
          <a:ln w="12700">
            <a:miter lim="400000"/>
          </a:ln>
        </p:spPr>
      </p:pic>
      <p:sp>
        <p:nvSpPr>
          <p:cNvPr id="68" name="Line">
            <a:extLst>
              <a:ext uri="{FF2B5EF4-FFF2-40B4-BE49-F238E27FC236}">
                <a16:creationId xmlns:a16="http://schemas.microsoft.com/office/drawing/2014/main" id="{EFDA0809-5130-431F-AD04-06B69D9EDE8B}"/>
              </a:ext>
            </a:extLst>
          </p:cNvPr>
          <p:cNvSpPr/>
          <p:nvPr/>
        </p:nvSpPr>
        <p:spPr>
          <a:xfrm>
            <a:off x="2777192" y="2202161"/>
            <a:ext cx="4736700" cy="2695155"/>
          </a:xfrm>
          <a:prstGeom prst="line">
            <a:avLst/>
          </a:prstGeom>
          <a:ln w="38100">
            <a:solidFill>
              <a:schemeClr val="accent6">
                <a:lumMod val="75000"/>
              </a:schemeClr>
            </a:solidFill>
            <a:miter lim="400000"/>
          </a:ln>
        </p:spPr>
        <p:txBody>
          <a:bodyPr lIns="26789" tIns="26789" rIns="26789" bIns="26789" anchor="ctr"/>
          <a:lstStyle/>
          <a:p>
            <a:pPr>
              <a:defRPr sz="2400"/>
            </a:pPr>
            <a:endParaRPr sz="1265"/>
          </a:p>
        </p:txBody>
      </p:sp>
      <p:sp>
        <p:nvSpPr>
          <p:cNvPr id="69" name="Line">
            <a:extLst>
              <a:ext uri="{FF2B5EF4-FFF2-40B4-BE49-F238E27FC236}">
                <a16:creationId xmlns:a16="http://schemas.microsoft.com/office/drawing/2014/main" id="{FF7C437D-3955-4BAC-9DB7-8FE4528D7A1B}"/>
              </a:ext>
            </a:extLst>
          </p:cNvPr>
          <p:cNvSpPr/>
          <p:nvPr/>
        </p:nvSpPr>
        <p:spPr>
          <a:xfrm flipV="1">
            <a:off x="2777190" y="2221050"/>
            <a:ext cx="4736701" cy="2698168"/>
          </a:xfrm>
          <a:prstGeom prst="line">
            <a:avLst/>
          </a:prstGeom>
          <a:ln w="38100">
            <a:solidFill>
              <a:schemeClr val="accent2">
                <a:lumMod val="50000"/>
              </a:schemeClr>
            </a:solidFill>
            <a:miter lim="400000"/>
          </a:ln>
        </p:spPr>
        <p:txBody>
          <a:bodyPr lIns="26789" tIns="26789" rIns="26789" bIns="26789" anchor="ctr"/>
          <a:lstStyle/>
          <a:p>
            <a:pPr>
              <a:defRPr sz="2400"/>
            </a:pPr>
            <a:endParaRPr sz="1265"/>
          </a:p>
        </p:txBody>
      </p:sp>
      <p:sp>
        <p:nvSpPr>
          <p:cNvPr id="73" name="Line">
            <a:extLst>
              <a:ext uri="{FF2B5EF4-FFF2-40B4-BE49-F238E27FC236}">
                <a16:creationId xmlns:a16="http://schemas.microsoft.com/office/drawing/2014/main" id="{A9DEFDB1-120A-4203-A047-6D3876A02258}"/>
              </a:ext>
            </a:extLst>
          </p:cNvPr>
          <p:cNvSpPr/>
          <p:nvPr/>
        </p:nvSpPr>
        <p:spPr>
          <a:xfrm>
            <a:off x="2779341" y="2503079"/>
            <a:ext cx="4734550" cy="2394238"/>
          </a:xfrm>
          <a:prstGeom prst="line">
            <a:avLst/>
          </a:prstGeom>
          <a:ln w="38100">
            <a:solidFill>
              <a:schemeClr val="accent6">
                <a:lumMod val="75000"/>
              </a:schemeClr>
            </a:solidFill>
            <a:miter lim="400000"/>
          </a:ln>
        </p:spPr>
        <p:txBody>
          <a:bodyPr lIns="26789" tIns="26789" rIns="26789" bIns="26789" anchor="ctr"/>
          <a:lstStyle/>
          <a:p>
            <a:pPr>
              <a:defRPr sz="2400"/>
            </a:pPr>
            <a:endParaRPr sz="1265"/>
          </a:p>
        </p:txBody>
      </p:sp>
      <p:grpSp>
        <p:nvGrpSpPr>
          <p:cNvPr id="78" name="Group 77">
            <a:extLst>
              <a:ext uri="{FF2B5EF4-FFF2-40B4-BE49-F238E27FC236}">
                <a16:creationId xmlns:a16="http://schemas.microsoft.com/office/drawing/2014/main" id="{CE111563-E04D-43BC-96DB-7CE5F8876E4D}"/>
              </a:ext>
            </a:extLst>
          </p:cNvPr>
          <p:cNvGrpSpPr/>
          <p:nvPr/>
        </p:nvGrpSpPr>
        <p:grpSpPr>
          <a:xfrm>
            <a:off x="5140258" y="2204575"/>
            <a:ext cx="68580" cy="2743200"/>
            <a:chOff x="8293100" y="2546350"/>
            <a:chExt cx="127000" cy="3429000"/>
          </a:xfrm>
          <a:solidFill>
            <a:schemeClr val="tx1"/>
          </a:solidFill>
        </p:grpSpPr>
        <p:sp>
          <p:nvSpPr>
            <p:cNvPr id="90" name="Rectangle 89">
              <a:extLst>
                <a:ext uri="{FF2B5EF4-FFF2-40B4-BE49-F238E27FC236}">
                  <a16:creationId xmlns:a16="http://schemas.microsoft.com/office/drawing/2014/main" id="{47678368-994A-4D09-B9B2-2940825D3329}"/>
                </a:ext>
              </a:extLst>
            </p:cNvPr>
            <p:cNvSpPr/>
            <p:nvPr/>
          </p:nvSpPr>
          <p:spPr>
            <a:xfrm>
              <a:off x="8293100" y="2546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2" name="Rectangle 91">
              <a:extLst>
                <a:ext uri="{FF2B5EF4-FFF2-40B4-BE49-F238E27FC236}">
                  <a16:creationId xmlns:a16="http://schemas.microsoft.com/office/drawing/2014/main" id="{C27EF02D-05DA-4FFC-AE9C-9EF92A6FACF0}"/>
                </a:ext>
              </a:extLst>
            </p:cNvPr>
            <p:cNvSpPr/>
            <p:nvPr/>
          </p:nvSpPr>
          <p:spPr>
            <a:xfrm>
              <a:off x="8293100" y="2673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3" name="Rectangle 92">
              <a:extLst>
                <a:ext uri="{FF2B5EF4-FFF2-40B4-BE49-F238E27FC236}">
                  <a16:creationId xmlns:a16="http://schemas.microsoft.com/office/drawing/2014/main" id="{F2A764CA-54F9-4FA9-8A8C-F0EBE30D29E2}"/>
                </a:ext>
              </a:extLst>
            </p:cNvPr>
            <p:cNvSpPr/>
            <p:nvPr/>
          </p:nvSpPr>
          <p:spPr>
            <a:xfrm>
              <a:off x="8293100" y="2800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4" name="Rectangle 93">
              <a:extLst>
                <a:ext uri="{FF2B5EF4-FFF2-40B4-BE49-F238E27FC236}">
                  <a16:creationId xmlns:a16="http://schemas.microsoft.com/office/drawing/2014/main" id="{3105436B-E068-4EC7-9AFE-687819977C67}"/>
                </a:ext>
              </a:extLst>
            </p:cNvPr>
            <p:cNvSpPr/>
            <p:nvPr/>
          </p:nvSpPr>
          <p:spPr>
            <a:xfrm>
              <a:off x="8293100" y="2927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5" name="Rectangle 94">
              <a:extLst>
                <a:ext uri="{FF2B5EF4-FFF2-40B4-BE49-F238E27FC236}">
                  <a16:creationId xmlns:a16="http://schemas.microsoft.com/office/drawing/2014/main" id="{AB06B5A7-CE98-4558-8E34-5C45A3A1B8EE}"/>
                </a:ext>
              </a:extLst>
            </p:cNvPr>
            <p:cNvSpPr/>
            <p:nvPr/>
          </p:nvSpPr>
          <p:spPr>
            <a:xfrm>
              <a:off x="8293100" y="305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6" name="Rectangle 95">
              <a:extLst>
                <a:ext uri="{FF2B5EF4-FFF2-40B4-BE49-F238E27FC236}">
                  <a16:creationId xmlns:a16="http://schemas.microsoft.com/office/drawing/2014/main" id="{C9394235-609F-463C-9CF5-A3DB879AE149}"/>
                </a:ext>
              </a:extLst>
            </p:cNvPr>
            <p:cNvSpPr/>
            <p:nvPr/>
          </p:nvSpPr>
          <p:spPr>
            <a:xfrm>
              <a:off x="8293100" y="318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97" name="Group 96">
              <a:extLst>
                <a:ext uri="{FF2B5EF4-FFF2-40B4-BE49-F238E27FC236}">
                  <a16:creationId xmlns:a16="http://schemas.microsoft.com/office/drawing/2014/main" id="{5DFD702D-6163-4A92-8B03-96CB48B21DDD}"/>
                </a:ext>
              </a:extLst>
            </p:cNvPr>
            <p:cNvGrpSpPr/>
            <p:nvPr/>
          </p:nvGrpSpPr>
          <p:grpSpPr>
            <a:xfrm>
              <a:off x="8293100" y="3308350"/>
              <a:ext cx="127000" cy="762000"/>
              <a:chOff x="8445500" y="2698750"/>
              <a:chExt cx="127000" cy="762000"/>
            </a:xfrm>
            <a:grpFill/>
          </p:grpSpPr>
          <p:sp>
            <p:nvSpPr>
              <p:cNvPr id="112" name="Rectangle 111">
                <a:extLst>
                  <a:ext uri="{FF2B5EF4-FFF2-40B4-BE49-F238E27FC236}">
                    <a16:creationId xmlns:a16="http://schemas.microsoft.com/office/drawing/2014/main" id="{CB4FF769-07B4-4CE1-8750-D97A8900EF29}"/>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3" name="Rectangle 112">
                <a:extLst>
                  <a:ext uri="{FF2B5EF4-FFF2-40B4-BE49-F238E27FC236}">
                    <a16:creationId xmlns:a16="http://schemas.microsoft.com/office/drawing/2014/main" id="{5CD82D04-F287-4493-A289-B0D06EEF6E9B}"/>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4" name="Rectangle 113">
                <a:extLst>
                  <a:ext uri="{FF2B5EF4-FFF2-40B4-BE49-F238E27FC236}">
                    <a16:creationId xmlns:a16="http://schemas.microsoft.com/office/drawing/2014/main" id="{63037B29-A41F-4FB5-83AE-C48061FA1D38}"/>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5" name="Rectangle 114">
                <a:extLst>
                  <a:ext uri="{FF2B5EF4-FFF2-40B4-BE49-F238E27FC236}">
                    <a16:creationId xmlns:a16="http://schemas.microsoft.com/office/drawing/2014/main" id="{BF6A7CDA-65BF-4528-9C1A-C1B4A6AD11B0}"/>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6" name="Rectangle 115">
                <a:extLst>
                  <a:ext uri="{FF2B5EF4-FFF2-40B4-BE49-F238E27FC236}">
                    <a16:creationId xmlns:a16="http://schemas.microsoft.com/office/drawing/2014/main" id="{684D628F-A0EF-43FC-B6A0-A8253DC2CA4D}"/>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7" name="Rectangle 116">
                <a:extLst>
                  <a:ext uri="{FF2B5EF4-FFF2-40B4-BE49-F238E27FC236}">
                    <a16:creationId xmlns:a16="http://schemas.microsoft.com/office/drawing/2014/main" id="{D02D1903-6077-43D7-9552-385687E7AC37}"/>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98" name="Group 97">
              <a:extLst>
                <a:ext uri="{FF2B5EF4-FFF2-40B4-BE49-F238E27FC236}">
                  <a16:creationId xmlns:a16="http://schemas.microsoft.com/office/drawing/2014/main" id="{FD86EFC1-C3A3-4A6E-85E7-72F7C60A7071}"/>
                </a:ext>
              </a:extLst>
            </p:cNvPr>
            <p:cNvGrpSpPr/>
            <p:nvPr/>
          </p:nvGrpSpPr>
          <p:grpSpPr>
            <a:xfrm>
              <a:off x="8293100" y="4451350"/>
              <a:ext cx="127000" cy="1143000"/>
              <a:chOff x="8445500" y="3079750"/>
              <a:chExt cx="127000" cy="1143000"/>
            </a:xfrm>
            <a:grpFill/>
          </p:grpSpPr>
          <p:sp>
            <p:nvSpPr>
              <p:cNvPr id="102" name="Rectangle 101">
                <a:extLst>
                  <a:ext uri="{FF2B5EF4-FFF2-40B4-BE49-F238E27FC236}">
                    <a16:creationId xmlns:a16="http://schemas.microsoft.com/office/drawing/2014/main" id="{949EB461-3F12-4DE6-9616-0F206A7F94B3}"/>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3" name="Rectangle 102">
                <a:extLst>
                  <a:ext uri="{FF2B5EF4-FFF2-40B4-BE49-F238E27FC236}">
                    <a16:creationId xmlns:a16="http://schemas.microsoft.com/office/drawing/2014/main" id="{5654775B-EE03-4FD7-93BF-FF2084159704}"/>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4" name="Rectangle 103">
                <a:extLst>
                  <a:ext uri="{FF2B5EF4-FFF2-40B4-BE49-F238E27FC236}">
                    <a16:creationId xmlns:a16="http://schemas.microsoft.com/office/drawing/2014/main" id="{788CA53C-C7EF-4E27-9092-6523A2F13908}"/>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105" name="Group 104">
                <a:extLst>
                  <a:ext uri="{FF2B5EF4-FFF2-40B4-BE49-F238E27FC236}">
                    <a16:creationId xmlns:a16="http://schemas.microsoft.com/office/drawing/2014/main" id="{D903F2CC-33F0-44C8-A7C6-0402F0362545}"/>
                  </a:ext>
                </a:extLst>
              </p:cNvPr>
              <p:cNvGrpSpPr/>
              <p:nvPr/>
            </p:nvGrpSpPr>
            <p:grpSpPr>
              <a:xfrm>
                <a:off x="8445500" y="3460750"/>
                <a:ext cx="127000" cy="762000"/>
                <a:chOff x="8445500" y="2698750"/>
                <a:chExt cx="127000" cy="762000"/>
              </a:xfrm>
              <a:grpFill/>
            </p:grpSpPr>
            <p:sp>
              <p:nvSpPr>
                <p:cNvPr id="106" name="Rectangle 105">
                  <a:extLst>
                    <a:ext uri="{FF2B5EF4-FFF2-40B4-BE49-F238E27FC236}">
                      <a16:creationId xmlns:a16="http://schemas.microsoft.com/office/drawing/2014/main" id="{A0F21D22-A9C8-41D2-B8CA-0018E3A56384}"/>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7" name="Rectangle 106">
                  <a:extLst>
                    <a:ext uri="{FF2B5EF4-FFF2-40B4-BE49-F238E27FC236}">
                      <a16:creationId xmlns:a16="http://schemas.microsoft.com/office/drawing/2014/main" id="{F60BFD3D-59B1-4910-98C5-4A7E53FCE8EC}"/>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8" name="Rectangle 107">
                  <a:extLst>
                    <a:ext uri="{FF2B5EF4-FFF2-40B4-BE49-F238E27FC236}">
                      <a16:creationId xmlns:a16="http://schemas.microsoft.com/office/drawing/2014/main" id="{9A1D30B9-69C7-4ADE-8858-913B2A83AE87}"/>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9" name="Rectangle 108">
                  <a:extLst>
                    <a:ext uri="{FF2B5EF4-FFF2-40B4-BE49-F238E27FC236}">
                      <a16:creationId xmlns:a16="http://schemas.microsoft.com/office/drawing/2014/main" id="{A4AAE0FC-6C71-40B1-AE69-DF447BB4B6DE}"/>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0" name="Rectangle 109">
                  <a:extLst>
                    <a:ext uri="{FF2B5EF4-FFF2-40B4-BE49-F238E27FC236}">
                      <a16:creationId xmlns:a16="http://schemas.microsoft.com/office/drawing/2014/main" id="{11161173-838F-4E0B-BC2B-94E4751FBD95}"/>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1" name="Rectangle 110">
                  <a:extLst>
                    <a:ext uri="{FF2B5EF4-FFF2-40B4-BE49-F238E27FC236}">
                      <a16:creationId xmlns:a16="http://schemas.microsoft.com/office/drawing/2014/main" id="{1501D0AE-DC5A-46B4-86B2-CD94A910AC78}"/>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sp>
          <p:nvSpPr>
            <p:cNvPr id="99" name="Rectangle 98">
              <a:extLst>
                <a:ext uri="{FF2B5EF4-FFF2-40B4-BE49-F238E27FC236}">
                  <a16:creationId xmlns:a16="http://schemas.microsoft.com/office/drawing/2014/main" id="{44FFADAD-3EE4-4773-B9D0-AA71EC5782EE}"/>
                </a:ext>
              </a:extLst>
            </p:cNvPr>
            <p:cNvSpPr/>
            <p:nvPr/>
          </p:nvSpPr>
          <p:spPr>
            <a:xfrm>
              <a:off x="8293100" y="559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0" name="Rectangle 99">
              <a:extLst>
                <a:ext uri="{FF2B5EF4-FFF2-40B4-BE49-F238E27FC236}">
                  <a16:creationId xmlns:a16="http://schemas.microsoft.com/office/drawing/2014/main" id="{7193AA61-E5BA-4DF5-9F6C-06F4AFDCECC9}"/>
                </a:ext>
              </a:extLst>
            </p:cNvPr>
            <p:cNvSpPr/>
            <p:nvPr/>
          </p:nvSpPr>
          <p:spPr>
            <a:xfrm>
              <a:off x="8293100" y="572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1" name="Rectangle 100">
              <a:extLst>
                <a:ext uri="{FF2B5EF4-FFF2-40B4-BE49-F238E27FC236}">
                  <a16:creationId xmlns:a16="http://schemas.microsoft.com/office/drawing/2014/main" id="{36BD4EFA-CD85-42E5-B557-224A08048F22}"/>
                </a:ext>
              </a:extLst>
            </p:cNvPr>
            <p:cNvSpPr/>
            <p:nvPr/>
          </p:nvSpPr>
          <p:spPr>
            <a:xfrm>
              <a:off x="8293100" y="5848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118" name="Line">
            <a:extLst>
              <a:ext uri="{FF2B5EF4-FFF2-40B4-BE49-F238E27FC236}">
                <a16:creationId xmlns:a16="http://schemas.microsoft.com/office/drawing/2014/main" id="{29EBC535-5EDB-4A93-B5C2-18C27C9F3145}"/>
              </a:ext>
            </a:extLst>
          </p:cNvPr>
          <p:cNvSpPr/>
          <p:nvPr/>
        </p:nvSpPr>
        <p:spPr>
          <a:xfrm flipV="1">
            <a:off x="2777190" y="2221048"/>
            <a:ext cx="4736701" cy="3029420"/>
          </a:xfrm>
          <a:prstGeom prst="line">
            <a:avLst/>
          </a:prstGeom>
          <a:ln w="38100">
            <a:solidFill>
              <a:schemeClr val="accent2">
                <a:lumMod val="50000"/>
              </a:schemeClr>
            </a:solidFill>
            <a:miter lim="400000"/>
          </a:ln>
        </p:spPr>
        <p:txBody>
          <a:bodyPr lIns="26789" tIns="26789" rIns="26789" bIns="26789" anchor="ctr"/>
          <a:lstStyle/>
          <a:p>
            <a:pPr>
              <a:defRPr sz="2400"/>
            </a:pPr>
            <a:endParaRPr sz="1265"/>
          </a:p>
        </p:txBody>
      </p:sp>
      <p:sp>
        <p:nvSpPr>
          <p:cNvPr id="119" name="Line">
            <a:extLst>
              <a:ext uri="{FF2B5EF4-FFF2-40B4-BE49-F238E27FC236}">
                <a16:creationId xmlns:a16="http://schemas.microsoft.com/office/drawing/2014/main" id="{0A17C7F9-20A0-46F0-8B81-43C50BF9D5AE}"/>
              </a:ext>
            </a:extLst>
          </p:cNvPr>
          <p:cNvSpPr/>
          <p:nvPr/>
        </p:nvSpPr>
        <p:spPr>
          <a:xfrm flipV="1">
            <a:off x="2777190" y="2221049"/>
            <a:ext cx="4736701" cy="2433234"/>
          </a:xfrm>
          <a:prstGeom prst="line">
            <a:avLst/>
          </a:prstGeom>
          <a:ln w="38100">
            <a:solidFill>
              <a:schemeClr val="accent2">
                <a:lumMod val="50000"/>
              </a:schemeClr>
            </a:solidFill>
            <a:miter lim="400000"/>
          </a:ln>
        </p:spPr>
        <p:txBody>
          <a:bodyPr lIns="26789" tIns="26789" rIns="26789" bIns="26789" anchor="ctr"/>
          <a:lstStyle/>
          <a:p>
            <a:pPr>
              <a:defRPr sz="2400"/>
            </a:pPr>
            <a:endParaRPr sz="1265"/>
          </a:p>
        </p:txBody>
      </p:sp>
    </p:spTree>
    <p:extLst>
      <p:ext uri="{BB962C8B-B14F-4D97-AF65-F5344CB8AC3E}">
        <p14:creationId xmlns:p14="http://schemas.microsoft.com/office/powerpoint/2010/main" val="190905214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Side note: Pinhole size example</a:t>
            </a:r>
          </a:p>
        </p:txBody>
      </p:sp>
      <p:sp>
        <p:nvSpPr>
          <p:cNvPr id="3" name="Content Placeholder 2"/>
          <p:cNvSpPr>
            <a:spLocks noGrp="1"/>
          </p:cNvSpPr>
          <p:nvPr>
            <p:ph idx="1"/>
          </p:nvPr>
        </p:nvSpPr>
        <p:spPr/>
        <p:txBody>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Is smaller pinhole means sharper image?</a:t>
            </a:r>
          </a:p>
        </p:txBody>
      </p:sp>
      <p:pic>
        <p:nvPicPr>
          <p:cNvPr id="1028" name="Picture 4" descr="Image result for too small pinhole"/>
          <p:cNvPicPr>
            <a:picLocks noChangeAspect="1" noChangeArrowheads="1"/>
          </p:cNvPicPr>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l="43146" t="27512" b="26062"/>
          <a:stretch/>
        </p:blipFill>
        <p:spPr bwMode="auto">
          <a:xfrm>
            <a:off x="2209800" y="685800"/>
            <a:ext cx="5339044" cy="32698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2482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Some motivation</a:t>
            </a:r>
          </a:p>
        </p:txBody>
      </p:sp>
      <p:sp>
        <p:nvSpPr>
          <p:cNvPr id="3" name="Content Placeholder 2"/>
          <p:cNvSpPr>
            <a:spLocks noGrp="1"/>
          </p:cNvSpPr>
          <p:nvPr>
            <p:ph idx="1"/>
          </p:nvPr>
        </p:nvSpPr>
        <p:spPr/>
        <p:txBody>
          <a:bodyPr/>
          <a:lstStyle/>
          <a:p>
            <a:endParaRPr lang="en-US" dirty="0"/>
          </a:p>
        </p:txBody>
      </p:sp>
      <p:pic>
        <p:nvPicPr>
          <p:cNvPr id="5122" name="Picture 2" descr="Image result for shade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953000" y="685800"/>
            <a:ext cx="4038600" cy="2270863"/>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Image result for computational photograph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2096" y="685800"/>
            <a:ext cx="3736504" cy="2241902"/>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Image result for shutter shape heart blu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53000" y="3505201"/>
            <a:ext cx="4038600" cy="26924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317877" y="2895600"/>
            <a:ext cx="2111123" cy="646331"/>
          </a:xfrm>
          <a:prstGeom prst="rect">
            <a:avLst/>
          </a:prstGeom>
          <a:noFill/>
        </p:spPr>
        <p:txBody>
          <a:bodyPr wrap="square" rtlCol="0">
            <a:spAutoFit/>
          </a:bodyPr>
          <a:lstStyle/>
          <a:p>
            <a:pPr algn="ctr"/>
            <a:r>
              <a:rPr lang="en-US" dirty="0"/>
              <a:t>Art</a:t>
            </a:r>
          </a:p>
          <a:p>
            <a:pPr algn="ctr"/>
            <a:r>
              <a:rPr lang="en-US" dirty="0"/>
              <a:t>(Exposure time)</a:t>
            </a:r>
          </a:p>
        </p:txBody>
      </p:sp>
      <p:sp>
        <p:nvSpPr>
          <p:cNvPr id="9" name="TextBox 8"/>
          <p:cNvSpPr txBox="1"/>
          <p:nvPr/>
        </p:nvSpPr>
        <p:spPr>
          <a:xfrm>
            <a:off x="5761533" y="2895600"/>
            <a:ext cx="2111123" cy="646331"/>
          </a:xfrm>
          <a:prstGeom prst="rect">
            <a:avLst/>
          </a:prstGeom>
          <a:noFill/>
        </p:spPr>
        <p:txBody>
          <a:bodyPr wrap="square" rtlCol="0">
            <a:spAutoFit/>
          </a:bodyPr>
          <a:lstStyle/>
          <a:p>
            <a:pPr algn="ctr"/>
            <a:r>
              <a:rPr lang="en-US" dirty="0"/>
              <a:t>3D game rendering</a:t>
            </a:r>
          </a:p>
          <a:p>
            <a:pPr algn="ctr"/>
            <a:r>
              <a:rPr lang="en-US" dirty="0"/>
              <a:t>(ray tracing)</a:t>
            </a:r>
          </a:p>
        </p:txBody>
      </p:sp>
      <p:sp>
        <p:nvSpPr>
          <p:cNvPr id="10" name="TextBox 9"/>
          <p:cNvSpPr txBox="1"/>
          <p:nvPr/>
        </p:nvSpPr>
        <p:spPr>
          <a:xfrm>
            <a:off x="5486400" y="6172200"/>
            <a:ext cx="2895600" cy="646331"/>
          </a:xfrm>
          <a:prstGeom prst="rect">
            <a:avLst/>
          </a:prstGeom>
          <a:noFill/>
        </p:spPr>
        <p:txBody>
          <a:bodyPr wrap="square" rtlCol="0">
            <a:spAutoFit/>
          </a:bodyPr>
          <a:lstStyle/>
          <a:p>
            <a:pPr algn="ctr"/>
            <a:r>
              <a:rPr lang="en-US" dirty="0"/>
              <a:t>Computational photography </a:t>
            </a:r>
          </a:p>
          <a:p>
            <a:pPr algn="ctr"/>
            <a:r>
              <a:rPr lang="en-US" dirty="0"/>
              <a:t>(aperture blur shape)</a:t>
            </a:r>
          </a:p>
        </p:txBody>
      </p:sp>
      <p:pic>
        <p:nvPicPr>
          <p:cNvPr id="11"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2262" y="3486150"/>
            <a:ext cx="3530138" cy="26476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TextBox 11"/>
          <p:cNvSpPr txBox="1"/>
          <p:nvPr/>
        </p:nvSpPr>
        <p:spPr>
          <a:xfrm>
            <a:off x="228600" y="6172200"/>
            <a:ext cx="4267200" cy="646331"/>
          </a:xfrm>
          <a:prstGeom prst="rect">
            <a:avLst/>
          </a:prstGeom>
          <a:noFill/>
        </p:spPr>
        <p:txBody>
          <a:bodyPr wrap="square" rtlCol="0">
            <a:spAutoFit/>
          </a:bodyPr>
          <a:lstStyle/>
          <a:p>
            <a:pPr algn="ctr"/>
            <a:r>
              <a:rPr lang="en-US" dirty="0"/>
              <a:t>Computational photography </a:t>
            </a:r>
          </a:p>
          <a:p>
            <a:pPr algn="ctr"/>
            <a:r>
              <a:rPr lang="en-US" dirty="0"/>
              <a:t>(shape from shading- 3D reconstruction)</a:t>
            </a:r>
          </a:p>
        </p:txBody>
      </p:sp>
    </p:spTree>
    <p:extLst>
      <p:ext uri="{BB962C8B-B14F-4D97-AF65-F5344CB8AC3E}">
        <p14:creationId xmlns:p14="http://schemas.microsoft.com/office/powerpoint/2010/main" val="54412661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Side note: Pinhole size example</a:t>
            </a:r>
          </a:p>
        </p:txBody>
      </p:sp>
      <p:sp>
        <p:nvSpPr>
          <p:cNvPr id="3" name="Content Placeholder 2"/>
          <p:cNvSpPr>
            <a:spLocks noGrp="1"/>
          </p:cNvSpPr>
          <p:nvPr>
            <p:ph idx="1"/>
          </p:nvPr>
        </p:nvSpPr>
        <p:spPr/>
        <p:txBody>
          <a:bodyPr>
            <a:normAutofit/>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No! due to diffraction (Wave–particle duality of photons).  </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pic>
        <p:nvPicPr>
          <p:cNvPr id="1028" name="Picture 4" descr="Image result for too small pinhole"/>
          <p:cNvPicPr>
            <a:picLocks noChangeAspect="1" noChangeArrowheads="1"/>
          </p:cNvPicPr>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l="43146" t="27513" b="2970"/>
          <a:stretch/>
        </p:blipFill>
        <p:spPr bwMode="auto">
          <a:xfrm>
            <a:off x="2209800" y="685800"/>
            <a:ext cx="5339044" cy="489619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Related im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10200" y="838200"/>
            <a:ext cx="3657600" cy="17798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863937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Contents</a:t>
            </a:r>
          </a:p>
        </p:txBody>
      </p:sp>
      <p:sp>
        <p:nvSpPr>
          <p:cNvPr id="3" name="Content Placeholder 2"/>
          <p:cNvSpPr>
            <a:spLocks noGrp="1"/>
          </p:cNvSpPr>
          <p:nvPr>
            <p:ph idx="1"/>
          </p:nvPr>
        </p:nvSpPr>
        <p:spPr/>
        <p:txBody>
          <a:bodyPr/>
          <a:lstStyle/>
          <a:p>
            <a:r>
              <a:rPr lang="en-US" dirty="0"/>
              <a:t>BRDF</a:t>
            </a:r>
          </a:p>
          <a:p>
            <a:r>
              <a:rPr lang="en-US" dirty="0"/>
              <a:t>Pinhole camera</a:t>
            </a:r>
          </a:p>
          <a:p>
            <a:r>
              <a:rPr lang="en-US" b="1" dirty="0"/>
              <a:t>Digital camera</a:t>
            </a:r>
          </a:p>
          <a:p>
            <a:r>
              <a:rPr lang="en-US" dirty="0"/>
              <a:t>The human eye</a:t>
            </a:r>
          </a:p>
          <a:p>
            <a:pPr marL="0" indent="0">
              <a:buNone/>
            </a:pPr>
            <a:endParaRPr lang="en-US" dirty="0"/>
          </a:p>
          <a:p>
            <a:endParaRPr lang="en-US" dirty="0"/>
          </a:p>
        </p:txBody>
      </p:sp>
    </p:spTree>
    <p:extLst>
      <p:ext uri="{BB962C8B-B14F-4D97-AF65-F5344CB8AC3E}">
        <p14:creationId xmlns:p14="http://schemas.microsoft.com/office/powerpoint/2010/main" val="63202588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Digital single-lens reflex camera (DSLR)</a:t>
            </a:r>
          </a:p>
        </p:txBody>
      </p:sp>
      <p:sp>
        <p:nvSpPr>
          <p:cNvPr id="3" name="Content Placeholder 2"/>
          <p:cNvSpPr>
            <a:spLocks noGrp="1"/>
          </p:cNvSpPr>
          <p:nvPr>
            <p:ph idx="1"/>
          </p:nvPr>
        </p:nvSpPr>
        <p:spPr/>
        <p:txBody>
          <a:bodyPr/>
          <a:lstStyle/>
          <a:p>
            <a:endParaRPr lang="en-US"/>
          </a:p>
        </p:txBody>
      </p:sp>
      <p:pic>
        <p:nvPicPr>
          <p:cNvPr id="6146" name="Picture 2" descr="https://www.culturedkiwi.com/wp-content/uploads/2018/10/2018-10-15-ben-kepka-cultured-kiwi-mirrorlessVsDSLR-.jpg"/>
          <p:cNvPicPr>
            <a:picLocks noChangeAspect="1" noChangeArrowheads="1"/>
          </p:cNvPicPr>
          <p:nvPr/>
        </p:nvPicPr>
        <p:blipFill rotWithShape="1">
          <a:blip r:embed="rId2">
            <a:extLst>
              <a:ext uri="{28A0092B-C50C-407E-A947-70E740481C1C}">
                <a14:useLocalDpi xmlns:a14="http://schemas.microsoft.com/office/drawing/2010/main" val="0"/>
              </a:ext>
            </a:extLst>
          </a:blip>
          <a:srcRect t="16168" b="48249"/>
          <a:stretch/>
        </p:blipFill>
        <p:spPr bwMode="auto">
          <a:xfrm>
            <a:off x="0" y="914400"/>
            <a:ext cx="9144000" cy="57844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321691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Digital single-lens reflex camera (DSLR)</a:t>
            </a:r>
          </a:p>
        </p:txBody>
      </p:sp>
      <p:sp>
        <p:nvSpPr>
          <p:cNvPr id="3" name="Content Placeholder 2"/>
          <p:cNvSpPr>
            <a:spLocks noGrp="1"/>
          </p:cNvSpPr>
          <p:nvPr>
            <p:ph idx="1"/>
          </p:nvPr>
        </p:nvSpPr>
        <p:spPr/>
        <p:txBody>
          <a:bodyPr/>
          <a:lstStyle/>
          <a:p>
            <a:endParaRPr lang="en-US"/>
          </a:p>
        </p:txBody>
      </p:sp>
      <p:pic>
        <p:nvPicPr>
          <p:cNvPr id="6146" name="Picture 2" descr="https://www.culturedkiwi.com/wp-content/uploads/2018/10/2018-10-15-ben-kepka-cultured-kiwi-mirrorlessVsDSLR-.jpg"/>
          <p:cNvPicPr>
            <a:picLocks noChangeAspect="1" noChangeArrowheads="1"/>
          </p:cNvPicPr>
          <p:nvPr/>
        </p:nvPicPr>
        <p:blipFill rotWithShape="1">
          <a:blip r:embed="rId2">
            <a:extLst>
              <a:ext uri="{28A0092B-C50C-407E-A947-70E740481C1C}">
                <a14:useLocalDpi xmlns:a14="http://schemas.microsoft.com/office/drawing/2010/main" val="0"/>
              </a:ext>
            </a:extLst>
          </a:blip>
          <a:srcRect t="16168" b="48249"/>
          <a:stretch/>
        </p:blipFill>
        <p:spPr bwMode="auto">
          <a:xfrm>
            <a:off x="0" y="914400"/>
            <a:ext cx="9144000" cy="5784427"/>
          </a:xfrm>
          <a:prstGeom prst="rect">
            <a:avLst/>
          </a:prstGeom>
          <a:noFill/>
          <a:extLst>
            <a:ext uri="{909E8E84-426E-40DD-AFC4-6F175D3DCCD1}">
              <a14:hiddenFill xmlns:a14="http://schemas.microsoft.com/office/drawing/2010/main">
                <a:solidFill>
                  <a:srgbClr val="FFFFFF"/>
                </a:solidFill>
              </a14:hiddenFill>
            </a:ext>
          </a:extLst>
        </p:spPr>
      </p:pic>
      <p:sp>
        <p:nvSpPr>
          <p:cNvPr id="4" name="Rounded Rectangle 3"/>
          <p:cNvSpPr/>
          <p:nvPr/>
        </p:nvSpPr>
        <p:spPr>
          <a:xfrm>
            <a:off x="2895600" y="2209800"/>
            <a:ext cx="1524000" cy="266700"/>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p:cNvSpPr/>
          <p:nvPr/>
        </p:nvSpPr>
        <p:spPr>
          <a:xfrm>
            <a:off x="381000" y="1981200"/>
            <a:ext cx="2362200" cy="346710"/>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a:off x="2590800" y="1600200"/>
            <a:ext cx="1333500" cy="346710"/>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1219200" y="2743200"/>
            <a:ext cx="3962400" cy="2286000"/>
          </a:xfrm>
          <a:prstGeom prst="roundRect">
            <a:avLst/>
          </a:prstGeom>
          <a:noFill/>
          <a:ln w="76200">
            <a:solidFill>
              <a:schemeClr val="bg1"/>
            </a:solidFill>
            <a:prstDash val="solid"/>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0596290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7" name="Shape 667"/>
          <p:cNvSpPr>
            <a:spLocks noGrp="1"/>
          </p:cNvSpPr>
          <p:nvPr>
            <p:ph type="title"/>
          </p:nvPr>
        </p:nvSpPr>
        <p:spPr>
          <a:prstGeom prst="rect">
            <a:avLst/>
          </a:prstGeom>
        </p:spPr>
        <p:txBody>
          <a:bodyPr/>
          <a:lstStyle/>
          <a:p>
            <a:pPr algn="ctr"/>
            <a:r>
              <a:rPr lang="en-US" dirty="0"/>
              <a:t>Pinhole to lens</a:t>
            </a:r>
            <a:endParaRPr dirty="0"/>
          </a:p>
        </p:txBody>
      </p:sp>
      <p:sp>
        <p:nvSpPr>
          <p:cNvPr id="2" name="Content Placeholder 1">
            <a:extLst>
              <a:ext uri="{FF2B5EF4-FFF2-40B4-BE49-F238E27FC236}">
                <a16:creationId xmlns:a16="http://schemas.microsoft.com/office/drawing/2014/main" id="{75E1CDA0-5AAF-4BC9-86AB-0727FEB93F27}"/>
              </a:ext>
            </a:extLst>
          </p:cNvPr>
          <p:cNvSpPr>
            <a:spLocks noGrp="1"/>
          </p:cNvSpPr>
          <p:nvPr>
            <p:ph idx="1"/>
          </p:nvPr>
        </p:nvSpPr>
        <p:spPr/>
        <p:txBody>
          <a:bodyPr/>
          <a:lstStyle/>
          <a:p>
            <a:r>
              <a:rPr lang="en-US" dirty="0"/>
              <a:t>All new cameras has lenses in them, what about it?</a:t>
            </a:r>
          </a:p>
        </p:txBody>
      </p:sp>
      <p:grpSp>
        <p:nvGrpSpPr>
          <p:cNvPr id="3" name="Group 2">
            <a:extLst>
              <a:ext uri="{FF2B5EF4-FFF2-40B4-BE49-F238E27FC236}">
                <a16:creationId xmlns:a16="http://schemas.microsoft.com/office/drawing/2014/main" id="{520AE521-FAEE-4DCF-B949-27F29CC86F3F}"/>
              </a:ext>
            </a:extLst>
          </p:cNvPr>
          <p:cNvGrpSpPr/>
          <p:nvPr/>
        </p:nvGrpSpPr>
        <p:grpSpPr>
          <a:xfrm>
            <a:off x="982962" y="2197716"/>
            <a:ext cx="7178078" cy="2753975"/>
            <a:chOff x="1310615" y="1787288"/>
            <a:chExt cx="9570771" cy="3671966"/>
          </a:xfrm>
        </p:grpSpPr>
        <p:sp>
          <p:nvSpPr>
            <p:cNvPr id="146" name="Line">
              <a:extLst>
                <a:ext uri="{FF2B5EF4-FFF2-40B4-BE49-F238E27FC236}">
                  <a16:creationId xmlns:a16="http://schemas.microsoft.com/office/drawing/2014/main" id="{C7F3D883-8CFF-4819-A763-EF07D8FE36D8}"/>
                </a:ext>
              </a:extLst>
            </p:cNvPr>
            <p:cNvSpPr/>
            <p:nvPr/>
          </p:nvSpPr>
          <p:spPr>
            <a:xfrm flipH="1">
              <a:off x="6132337" y="2160199"/>
              <a:ext cx="3151744" cy="3882"/>
            </a:xfrm>
            <a:prstGeom prst="line">
              <a:avLst/>
            </a:prstGeom>
            <a:ln w="38100">
              <a:solidFill>
                <a:schemeClr val="accent2">
                  <a:lumMod val="50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148" name="Line">
              <a:extLst>
                <a:ext uri="{FF2B5EF4-FFF2-40B4-BE49-F238E27FC236}">
                  <a16:creationId xmlns:a16="http://schemas.microsoft.com/office/drawing/2014/main" id="{6C6AA505-87EA-44FC-BF57-AA54152DEF41}"/>
                </a:ext>
              </a:extLst>
            </p:cNvPr>
            <p:cNvSpPr/>
            <p:nvPr/>
          </p:nvSpPr>
          <p:spPr>
            <a:xfrm flipH="1" flipV="1">
              <a:off x="6132337" y="2521459"/>
              <a:ext cx="3084237" cy="2750716"/>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149" name="Line">
              <a:extLst>
                <a:ext uri="{FF2B5EF4-FFF2-40B4-BE49-F238E27FC236}">
                  <a16:creationId xmlns:a16="http://schemas.microsoft.com/office/drawing/2014/main" id="{40190299-5B12-4390-BBDB-D1CB1D39176D}"/>
                </a:ext>
              </a:extLst>
            </p:cNvPr>
            <p:cNvSpPr/>
            <p:nvPr/>
          </p:nvSpPr>
          <p:spPr>
            <a:xfrm flipH="1" flipV="1">
              <a:off x="6132340" y="2951108"/>
              <a:ext cx="3084234" cy="2321067"/>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150" name="Line">
              <a:extLst>
                <a:ext uri="{FF2B5EF4-FFF2-40B4-BE49-F238E27FC236}">
                  <a16:creationId xmlns:a16="http://schemas.microsoft.com/office/drawing/2014/main" id="{01F55694-37FC-463B-9EBF-724377D9D43B}"/>
                </a:ext>
              </a:extLst>
            </p:cNvPr>
            <p:cNvSpPr/>
            <p:nvPr/>
          </p:nvSpPr>
          <p:spPr>
            <a:xfrm flipH="1" flipV="1">
              <a:off x="6132346" y="3344658"/>
              <a:ext cx="3084228" cy="1927520"/>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151" name="Line">
              <a:extLst>
                <a:ext uri="{FF2B5EF4-FFF2-40B4-BE49-F238E27FC236}">
                  <a16:creationId xmlns:a16="http://schemas.microsoft.com/office/drawing/2014/main" id="{276D8D55-6AD9-4911-8FF5-7DBFD79F304D}"/>
                </a:ext>
              </a:extLst>
            </p:cNvPr>
            <p:cNvSpPr/>
            <p:nvPr/>
          </p:nvSpPr>
          <p:spPr>
            <a:xfrm flipH="1" flipV="1">
              <a:off x="6132343" y="4107909"/>
              <a:ext cx="3084231" cy="1167932"/>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152" name="Line">
              <a:extLst>
                <a:ext uri="{FF2B5EF4-FFF2-40B4-BE49-F238E27FC236}">
                  <a16:creationId xmlns:a16="http://schemas.microsoft.com/office/drawing/2014/main" id="{70A04765-4F4E-49A1-8CC6-B5A952D7F5F7}"/>
                </a:ext>
              </a:extLst>
            </p:cNvPr>
            <p:cNvSpPr/>
            <p:nvPr/>
          </p:nvSpPr>
          <p:spPr>
            <a:xfrm flipH="1" flipV="1">
              <a:off x="6132345" y="4463863"/>
              <a:ext cx="3084229" cy="799869"/>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153" name="Line">
              <a:extLst>
                <a:ext uri="{FF2B5EF4-FFF2-40B4-BE49-F238E27FC236}">
                  <a16:creationId xmlns:a16="http://schemas.microsoft.com/office/drawing/2014/main" id="{A139021A-717B-45DE-99BE-28F820622824}"/>
                </a:ext>
              </a:extLst>
            </p:cNvPr>
            <p:cNvSpPr/>
            <p:nvPr/>
          </p:nvSpPr>
          <p:spPr>
            <a:xfrm flipH="1" flipV="1">
              <a:off x="6096000" y="4801252"/>
              <a:ext cx="3120574" cy="462481"/>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154" name="Line">
              <a:extLst>
                <a:ext uri="{FF2B5EF4-FFF2-40B4-BE49-F238E27FC236}">
                  <a16:creationId xmlns:a16="http://schemas.microsoft.com/office/drawing/2014/main" id="{C23E77AF-47E0-47B1-909D-9FCAAF9EFA93}"/>
                </a:ext>
              </a:extLst>
            </p:cNvPr>
            <p:cNvSpPr/>
            <p:nvPr/>
          </p:nvSpPr>
          <p:spPr>
            <a:xfrm flipH="1">
              <a:off x="6132337" y="2160199"/>
              <a:ext cx="3151744" cy="418905"/>
            </a:xfrm>
            <a:prstGeom prst="line">
              <a:avLst/>
            </a:prstGeom>
            <a:ln w="38100">
              <a:solidFill>
                <a:schemeClr val="accent2">
                  <a:lumMod val="50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155" name="Line">
              <a:extLst>
                <a:ext uri="{FF2B5EF4-FFF2-40B4-BE49-F238E27FC236}">
                  <a16:creationId xmlns:a16="http://schemas.microsoft.com/office/drawing/2014/main" id="{C5DDAB91-AEC9-4769-83FA-7A40E514E338}"/>
                </a:ext>
              </a:extLst>
            </p:cNvPr>
            <p:cNvSpPr/>
            <p:nvPr/>
          </p:nvSpPr>
          <p:spPr>
            <a:xfrm flipH="1">
              <a:off x="6173691" y="2166228"/>
              <a:ext cx="3110390" cy="821976"/>
            </a:xfrm>
            <a:prstGeom prst="line">
              <a:avLst/>
            </a:prstGeom>
            <a:ln w="38100">
              <a:solidFill>
                <a:schemeClr val="accent2">
                  <a:lumMod val="50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158" name="Line">
              <a:extLst>
                <a:ext uri="{FF2B5EF4-FFF2-40B4-BE49-F238E27FC236}">
                  <a16:creationId xmlns:a16="http://schemas.microsoft.com/office/drawing/2014/main" id="{BAD10D18-EF7A-44CA-A0B9-B94CC588A551}"/>
                </a:ext>
              </a:extLst>
            </p:cNvPr>
            <p:cNvSpPr/>
            <p:nvPr/>
          </p:nvSpPr>
          <p:spPr>
            <a:xfrm flipH="1">
              <a:off x="6146079" y="2151763"/>
              <a:ext cx="3138003" cy="1946391"/>
            </a:xfrm>
            <a:prstGeom prst="line">
              <a:avLst/>
            </a:prstGeom>
            <a:ln w="38100">
              <a:solidFill>
                <a:schemeClr val="accent2">
                  <a:lumMod val="50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159" name="Line">
              <a:extLst>
                <a:ext uri="{FF2B5EF4-FFF2-40B4-BE49-F238E27FC236}">
                  <a16:creationId xmlns:a16="http://schemas.microsoft.com/office/drawing/2014/main" id="{01B1AFB2-43CC-43DD-AB6E-5502C16BEA01}"/>
                </a:ext>
              </a:extLst>
            </p:cNvPr>
            <p:cNvSpPr/>
            <p:nvPr/>
          </p:nvSpPr>
          <p:spPr>
            <a:xfrm flipH="1">
              <a:off x="6132334" y="2168635"/>
              <a:ext cx="3151748" cy="2428187"/>
            </a:xfrm>
            <a:prstGeom prst="line">
              <a:avLst/>
            </a:prstGeom>
            <a:ln w="38100">
              <a:solidFill>
                <a:schemeClr val="accent2">
                  <a:lumMod val="50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160" name="Line">
              <a:extLst>
                <a:ext uri="{FF2B5EF4-FFF2-40B4-BE49-F238E27FC236}">
                  <a16:creationId xmlns:a16="http://schemas.microsoft.com/office/drawing/2014/main" id="{FF560E62-78A8-4D33-97FC-A94BF798A318}"/>
                </a:ext>
              </a:extLst>
            </p:cNvPr>
            <p:cNvSpPr/>
            <p:nvPr/>
          </p:nvSpPr>
          <p:spPr>
            <a:xfrm flipH="1">
              <a:off x="6095998" y="2168634"/>
              <a:ext cx="3188084" cy="2826835"/>
            </a:xfrm>
            <a:prstGeom prst="line">
              <a:avLst/>
            </a:prstGeom>
            <a:ln w="38100">
              <a:solidFill>
                <a:schemeClr val="accent2">
                  <a:lumMod val="50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79" name="Line">
              <a:extLst>
                <a:ext uri="{FF2B5EF4-FFF2-40B4-BE49-F238E27FC236}">
                  <a16:creationId xmlns:a16="http://schemas.microsoft.com/office/drawing/2014/main" id="{9B406B2D-9607-4295-B661-3557CE7EB756}"/>
                </a:ext>
              </a:extLst>
            </p:cNvPr>
            <p:cNvSpPr/>
            <p:nvPr/>
          </p:nvSpPr>
          <p:spPr>
            <a:xfrm>
              <a:off x="2944910" y="4979354"/>
              <a:ext cx="3228783" cy="0"/>
            </a:xfrm>
            <a:prstGeom prst="line">
              <a:avLst/>
            </a:prstGeom>
            <a:ln w="38100">
              <a:solidFill>
                <a:schemeClr val="accent2">
                  <a:lumMod val="50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81" name="Line">
              <a:extLst>
                <a:ext uri="{FF2B5EF4-FFF2-40B4-BE49-F238E27FC236}">
                  <a16:creationId xmlns:a16="http://schemas.microsoft.com/office/drawing/2014/main" id="{D8D854F8-5C80-4F07-A353-CE638E800C5A}"/>
                </a:ext>
              </a:extLst>
            </p:cNvPr>
            <p:cNvSpPr/>
            <p:nvPr/>
          </p:nvSpPr>
          <p:spPr>
            <a:xfrm>
              <a:off x="3012416" y="1867380"/>
              <a:ext cx="3161277" cy="3111974"/>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82" name="Line">
              <a:extLst>
                <a:ext uri="{FF2B5EF4-FFF2-40B4-BE49-F238E27FC236}">
                  <a16:creationId xmlns:a16="http://schemas.microsoft.com/office/drawing/2014/main" id="{A66A1EDC-8B13-4066-8145-7C1BB1BF674E}"/>
                </a:ext>
              </a:extLst>
            </p:cNvPr>
            <p:cNvSpPr/>
            <p:nvPr/>
          </p:nvSpPr>
          <p:spPr>
            <a:xfrm>
              <a:off x="3012416" y="1867378"/>
              <a:ext cx="3161277" cy="2705575"/>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83" name="Line">
              <a:extLst>
                <a:ext uri="{FF2B5EF4-FFF2-40B4-BE49-F238E27FC236}">
                  <a16:creationId xmlns:a16="http://schemas.microsoft.com/office/drawing/2014/main" id="{80AC4938-7A8B-41CD-916A-5BB1A3B45FEA}"/>
                </a:ext>
              </a:extLst>
            </p:cNvPr>
            <p:cNvSpPr/>
            <p:nvPr/>
          </p:nvSpPr>
          <p:spPr>
            <a:xfrm>
              <a:off x="3012416" y="1867377"/>
              <a:ext cx="3161277" cy="2335172"/>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84" name="Line">
              <a:extLst>
                <a:ext uri="{FF2B5EF4-FFF2-40B4-BE49-F238E27FC236}">
                  <a16:creationId xmlns:a16="http://schemas.microsoft.com/office/drawing/2014/main" id="{9CB6ACDC-9522-4465-8CE1-B8F6B66B1809}"/>
                </a:ext>
              </a:extLst>
            </p:cNvPr>
            <p:cNvSpPr/>
            <p:nvPr/>
          </p:nvSpPr>
          <p:spPr>
            <a:xfrm>
              <a:off x="3012416" y="1867375"/>
              <a:ext cx="6271665" cy="3460331"/>
            </a:xfrm>
            <a:prstGeom prst="line">
              <a:avLst/>
            </a:prstGeom>
            <a:ln w="38100">
              <a:solidFill>
                <a:schemeClr val="accent6">
                  <a:lumMod val="75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85" name="Line">
              <a:extLst>
                <a:ext uri="{FF2B5EF4-FFF2-40B4-BE49-F238E27FC236}">
                  <a16:creationId xmlns:a16="http://schemas.microsoft.com/office/drawing/2014/main" id="{165133FB-FA7D-43EC-BA91-DBC77857EF81}"/>
                </a:ext>
              </a:extLst>
            </p:cNvPr>
            <p:cNvSpPr/>
            <p:nvPr/>
          </p:nvSpPr>
          <p:spPr>
            <a:xfrm>
              <a:off x="3012416" y="1863712"/>
              <a:ext cx="3161277" cy="1503132"/>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86" name="Line">
              <a:extLst>
                <a:ext uri="{FF2B5EF4-FFF2-40B4-BE49-F238E27FC236}">
                  <a16:creationId xmlns:a16="http://schemas.microsoft.com/office/drawing/2014/main" id="{F3A726F6-6292-44F1-A257-73F2FA1DD3F7}"/>
                </a:ext>
              </a:extLst>
            </p:cNvPr>
            <p:cNvSpPr/>
            <p:nvPr/>
          </p:nvSpPr>
          <p:spPr>
            <a:xfrm>
              <a:off x="3012416" y="1875820"/>
              <a:ext cx="3161277" cy="1084624"/>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87" name="Line">
              <a:extLst>
                <a:ext uri="{FF2B5EF4-FFF2-40B4-BE49-F238E27FC236}">
                  <a16:creationId xmlns:a16="http://schemas.microsoft.com/office/drawing/2014/main" id="{1FA1FC63-7513-480B-945B-774476DB82A4}"/>
                </a:ext>
              </a:extLst>
            </p:cNvPr>
            <p:cNvSpPr/>
            <p:nvPr/>
          </p:nvSpPr>
          <p:spPr>
            <a:xfrm>
              <a:off x="3012416" y="1875819"/>
              <a:ext cx="3161277" cy="669588"/>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91" name="Line">
              <a:extLst>
                <a:ext uri="{FF2B5EF4-FFF2-40B4-BE49-F238E27FC236}">
                  <a16:creationId xmlns:a16="http://schemas.microsoft.com/office/drawing/2014/main" id="{9B76786F-2889-431B-98A3-2CC35244345F}"/>
                </a:ext>
              </a:extLst>
            </p:cNvPr>
            <p:cNvSpPr/>
            <p:nvPr/>
          </p:nvSpPr>
          <p:spPr>
            <a:xfrm flipV="1">
              <a:off x="2944910" y="4569593"/>
              <a:ext cx="3228783" cy="409761"/>
            </a:xfrm>
            <a:prstGeom prst="line">
              <a:avLst/>
            </a:prstGeom>
            <a:ln w="38100">
              <a:solidFill>
                <a:schemeClr val="accent2">
                  <a:lumMod val="50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120" name="Line">
              <a:extLst>
                <a:ext uri="{FF2B5EF4-FFF2-40B4-BE49-F238E27FC236}">
                  <a16:creationId xmlns:a16="http://schemas.microsoft.com/office/drawing/2014/main" id="{E1FE829A-8C31-4228-9CC8-1CFE157FA710}"/>
                </a:ext>
              </a:extLst>
            </p:cNvPr>
            <p:cNvSpPr/>
            <p:nvPr/>
          </p:nvSpPr>
          <p:spPr>
            <a:xfrm flipV="1">
              <a:off x="2944910" y="4072344"/>
              <a:ext cx="3187425" cy="900981"/>
            </a:xfrm>
            <a:prstGeom prst="line">
              <a:avLst/>
            </a:prstGeom>
            <a:ln w="38100">
              <a:solidFill>
                <a:schemeClr val="accent2">
                  <a:lumMod val="50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122" name="Line">
              <a:extLst>
                <a:ext uri="{FF2B5EF4-FFF2-40B4-BE49-F238E27FC236}">
                  <a16:creationId xmlns:a16="http://schemas.microsoft.com/office/drawing/2014/main" id="{972FC199-9155-474C-8275-57FE0FEC1E29}"/>
                </a:ext>
              </a:extLst>
            </p:cNvPr>
            <p:cNvSpPr/>
            <p:nvPr/>
          </p:nvSpPr>
          <p:spPr>
            <a:xfrm flipV="1">
              <a:off x="2944909" y="2193213"/>
              <a:ext cx="6352906" cy="2787107"/>
            </a:xfrm>
            <a:prstGeom prst="line">
              <a:avLst/>
            </a:prstGeom>
            <a:ln w="38100">
              <a:solidFill>
                <a:schemeClr val="accent2">
                  <a:lumMod val="5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123" name="Line">
              <a:extLst>
                <a:ext uri="{FF2B5EF4-FFF2-40B4-BE49-F238E27FC236}">
                  <a16:creationId xmlns:a16="http://schemas.microsoft.com/office/drawing/2014/main" id="{81E13147-76DC-4E67-91AF-FDEC20AA0880}"/>
                </a:ext>
              </a:extLst>
            </p:cNvPr>
            <p:cNvSpPr/>
            <p:nvPr/>
          </p:nvSpPr>
          <p:spPr>
            <a:xfrm flipV="1">
              <a:off x="2944908" y="2971016"/>
              <a:ext cx="3228784" cy="2016774"/>
            </a:xfrm>
            <a:prstGeom prst="line">
              <a:avLst/>
            </a:prstGeom>
            <a:ln w="38100">
              <a:solidFill>
                <a:schemeClr val="accent2">
                  <a:lumMod val="50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124" name="Line">
              <a:extLst>
                <a:ext uri="{FF2B5EF4-FFF2-40B4-BE49-F238E27FC236}">
                  <a16:creationId xmlns:a16="http://schemas.microsoft.com/office/drawing/2014/main" id="{CEB1B2E3-9A82-4893-B921-C5B12D1865ED}"/>
                </a:ext>
              </a:extLst>
            </p:cNvPr>
            <p:cNvSpPr/>
            <p:nvPr/>
          </p:nvSpPr>
          <p:spPr>
            <a:xfrm flipV="1">
              <a:off x="2944908" y="2537024"/>
              <a:ext cx="3228784" cy="2433894"/>
            </a:xfrm>
            <a:prstGeom prst="line">
              <a:avLst/>
            </a:prstGeom>
            <a:ln w="38100">
              <a:solidFill>
                <a:schemeClr val="accent2">
                  <a:lumMod val="50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125" name="Line">
              <a:extLst>
                <a:ext uri="{FF2B5EF4-FFF2-40B4-BE49-F238E27FC236}">
                  <a16:creationId xmlns:a16="http://schemas.microsoft.com/office/drawing/2014/main" id="{60441654-4D65-4621-B6EE-20B29F39DDEF}"/>
                </a:ext>
              </a:extLst>
            </p:cNvPr>
            <p:cNvSpPr/>
            <p:nvPr/>
          </p:nvSpPr>
          <p:spPr>
            <a:xfrm flipV="1">
              <a:off x="2944908" y="2149616"/>
              <a:ext cx="3228784" cy="2821302"/>
            </a:xfrm>
            <a:prstGeom prst="line">
              <a:avLst/>
            </a:prstGeom>
            <a:ln w="38100">
              <a:solidFill>
                <a:schemeClr val="accent2">
                  <a:lumMod val="50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pic>
          <p:nvPicPr>
            <p:cNvPr id="37" name="pasted-image.tif" descr="pasted-image.tif">
              <a:extLst>
                <a:ext uri="{FF2B5EF4-FFF2-40B4-BE49-F238E27FC236}">
                  <a16:creationId xmlns:a16="http://schemas.microsoft.com/office/drawing/2014/main" id="{18838C6D-BD45-4EE9-9A41-34CDCF65EE24}"/>
                </a:ext>
              </a:extLst>
            </p:cNvPr>
            <p:cNvPicPr>
              <a:picLocks noChangeAspect="1"/>
            </p:cNvPicPr>
            <p:nvPr/>
          </p:nvPicPr>
          <p:blipFill>
            <a:blip r:embed="rId2"/>
            <a:stretch>
              <a:fillRect/>
            </a:stretch>
          </p:blipFill>
          <p:spPr>
            <a:xfrm>
              <a:off x="1310615" y="1799101"/>
              <a:ext cx="3187439" cy="3655933"/>
            </a:xfrm>
            <a:prstGeom prst="rect">
              <a:avLst/>
            </a:prstGeom>
            <a:ln w="12700">
              <a:miter lim="400000"/>
            </a:ln>
          </p:spPr>
        </p:pic>
        <p:grpSp>
          <p:nvGrpSpPr>
            <p:cNvPr id="78" name="Group 77">
              <a:extLst>
                <a:ext uri="{FF2B5EF4-FFF2-40B4-BE49-F238E27FC236}">
                  <a16:creationId xmlns:a16="http://schemas.microsoft.com/office/drawing/2014/main" id="{CE111563-E04D-43BC-96DB-7CE5F8876E4D}"/>
                </a:ext>
              </a:extLst>
            </p:cNvPr>
            <p:cNvGrpSpPr/>
            <p:nvPr/>
          </p:nvGrpSpPr>
          <p:grpSpPr>
            <a:xfrm>
              <a:off x="6082253" y="1796433"/>
              <a:ext cx="91440" cy="3657600"/>
              <a:chOff x="8293100" y="2546350"/>
              <a:chExt cx="127000" cy="3429000"/>
            </a:xfrm>
            <a:solidFill>
              <a:schemeClr val="tx1"/>
            </a:solidFill>
          </p:grpSpPr>
          <p:sp>
            <p:nvSpPr>
              <p:cNvPr id="90" name="Rectangle 89">
                <a:extLst>
                  <a:ext uri="{FF2B5EF4-FFF2-40B4-BE49-F238E27FC236}">
                    <a16:creationId xmlns:a16="http://schemas.microsoft.com/office/drawing/2014/main" id="{47678368-994A-4D09-B9B2-2940825D3329}"/>
                  </a:ext>
                </a:extLst>
              </p:cNvPr>
              <p:cNvSpPr/>
              <p:nvPr/>
            </p:nvSpPr>
            <p:spPr>
              <a:xfrm>
                <a:off x="8293100" y="2546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92" name="Rectangle 91">
                <a:extLst>
                  <a:ext uri="{FF2B5EF4-FFF2-40B4-BE49-F238E27FC236}">
                    <a16:creationId xmlns:a16="http://schemas.microsoft.com/office/drawing/2014/main" id="{C27EF02D-05DA-4FFC-AE9C-9EF92A6FACF0}"/>
                  </a:ext>
                </a:extLst>
              </p:cNvPr>
              <p:cNvSpPr/>
              <p:nvPr/>
            </p:nvSpPr>
            <p:spPr>
              <a:xfrm>
                <a:off x="8293100" y="2673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93" name="Rectangle 92">
                <a:extLst>
                  <a:ext uri="{FF2B5EF4-FFF2-40B4-BE49-F238E27FC236}">
                    <a16:creationId xmlns:a16="http://schemas.microsoft.com/office/drawing/2014/main" id="{F2A764CA-54F9-4FA9-8A8C-F0EBE30D29E2}"/>
                  </a:ext>
                </a:extLst>
              </p:cNvPr>
              <p:cNvSpPr/>
              <p:nvPr/>
            </p:nvSpPr>
            <p:spPr>
              <a:xfrm>
                <a:off x="8293100" y="2800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94" name="Rectangle 93">
                <a:extLst>
                  <a:ext uri="{FF2B5EF4-FFF2-40B4-BE49-F238E27FC236}">
                    <a16:creationId xmlns:a16="http://schemas.microsoft.com/office/drawing/2014/main" id="{3105436B-E068-4EC7-9AFE-687819977C67}"/>
                  </a:ext>
                </a:extLst>
              </p:cNvPr>
              <p:cNvSpPr/>
              <p:nvPr/>
            </p:nvSpPr>
            <p:spPr>
              <a:xfrm>
                <a:off x="8293100" y="2927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95" name="Rectangle 94">
                <a:extLst>
                  <a:ext uri="{FF2B5EF4-FFF2-40B4-BE49-F238E27FC236}">
                    <a16:creationId xmlns:a16="http://schemas.microsoft.com/office/drawing/2014/main" id="{AB06B5A7-CE98-4558-8E34-5C45A3A1B8EE}"/>
                  </a:ext>
                </a:extLst>
              </p:cNvPr>
              <p:cNvSpPr/>
              <p:nvPr/>
            </p:nvSpPr>
            <p:spPr>
              <a:xfrm>
                <a:off x="8293100" y="305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96" name="Rectangle 95">
                <a:extLst>
                  <a:ext uri="{FF2B5EF4-FFF2-40B4-BE49-F238E27FC236}">
                    <a16:creationId xmlns:a16="http://schemas.microsoft.com/office/drawing/2014/main" id="{C9394235-609F-463C-9CF5-A3DB879AE149}"/>
                  </a:ext>
                </a:extLst>
              </p:cNvPr>
              <p:cNvSpPr/>
              <p:nvPr/>
            </p:nvSpPr>
            <p:spPr>
              <a:xfrm>
                <a:off x="8293100" y="318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grpSp>
            <p:nvGrpSpPr>
              <p:cNvPr id="97" name="Group 96">
                <a:extLst>
                  <a:ext uri="{FF2B5EF4-FFF2-40B4-BE49-F238E27FC236}">
                    <a16:creationId xmlns:a16="http://schemas.microsoft.com/office/drawing/2014/main" id="{5DFD702D-6163-4A92-8B03-96CB48B21DDD}"/>
                  </a:ext>
                </a:extLst>
              </p:cNvPr>
              <p:cNvGrpSpPr/>
              <p:nvPr/>
            </p:nvGrpSpPr>
            <p:grpSpPr>
              <a:xfrm>
                <a:off x="8293100" y="3308350"/>
                <a:ext cx="127000" cy="762000"/>
                <a:chOff x="8445500" y="2698750"/>
                <a:chExt cx="127000" cy="762000"/>
              </a:xfrm>
              <a:grpFill/>
            </p:grpSpPr>
            <p:sp>
              <p:nvSpPr>
                <p:cNvPr id="112" name="Rectangle 111">
                  <a:extLst>
                    <a:ext uri="{FF2B5EF4-FFF2-40B4-BE49-F238E27FC236}">
                      <a16:creationId xmlns:a16="http://schemas.microsoft.com/office/drawing/2014/main" id="{CB4FF769-07B4-4CE1-8750-D97A8900EF29}"/>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13" name="Rectangle 112">
                  <a:extLst>
                    <a:ext uri="{FF2B5EF4-FFF2-40B4-BE49-F238E27FC236}">
                      <a16:creationId xmlns:a16="http://schemas.microsoft.com/office/drawing/2014/main" id="{5CD82D04-F287-4493-A289-B0D06EEF6E9B}"/>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14" name="Rectangle 113">
                  <a:extLst>
                    <a:ext uri="{FF2B5EF4-FFF2-40B4-BE49-F238E27FC236}">
                      <a16:creationId xmlns:a16="http://schemas.microsoft.com/office/drawing/2014/main" id="{63037B29-A41F-4FB5-83AE-C48061FA1D38}"/>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15" name="Rectangle 114">
                  <a:extLst>
                    <a:ext uri="{FF2B5EF4-FFF2-40B4-BE49-F238E27FC236}">
                      <a16:creationId xmlns:a16="http://schemas.microsoft.com/office/drawing/2014/main" id="{BF6A7CDA-65BF-4528-9C1A-C1B4A6AD11B0}"/>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16" name="Rectangle 115">
                  <a:extLst>
                    <a:ext uri="{FF2B5EF4-FFF2-40B4-BE49-F238E27FC236}">
                      <a16:creationId xmlns:a16="http://schemas.microsoft.com/office/drawing/2014/main" id="{684D628F-A0EF-43FC-B6A0-A8253DC2CA4D}"/>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17" name="Rectangle 116">
                  <a:extLst>
                    <a:ext uri="{FF2B5EF4-FFF2-40B4-BE49-F238E27FC236}">
                      <a16:creationId xmlns:a16="http://schemas.microsoft.com/office/drawing/2014/main" id="{D02D1903-6077-43D7-9552-385687E7AC37}"/>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grpSp>
          <p:grpSp>
            <p:nvGrpSpPr>
              <p:cNvPr id="98" name="Group 97">
                <a:extLst>
                  <a:ext uri="{FF2B5EF4-FFF2-40B4-BE49-F238E27FC236}">
                    <a16:creationId xmlns:a16="http://schemas.microsoft.com/office/drawing/2014/main" id="{FD86EFC1-C3A3-4A6E-85E7-72F7C60A7071}"/>
                  </a:ext>
                </a:extLst>
              </p:cNvPr>
              <p:cNvGrpSpPr/>
              <p:nvPr/>
            </p:nvGrpSpPr>
            <p:grpSpPr>
              <a:xfrm>
                <a:off x="8293100" y="4451350"/>
                <a:ext cx="127000" cy="1143000"/>
                <a:chOff x="8445500" y="3079750"/>
                <a:chExt cx="127000" cy="1143000"/>
              </a:xfrm>
              <a:grpFill/>
            </p:grpSpPr>
            <p:sp>
              <p:nvSpPr>
                <p:cNvPr id="102" name="Rectangle 101">
                  <a:extLst>
                    <a:ext uri="{FF2B5EF4-FFF2-40B4-BE49-F238E27FC236}">
                      <a16:creationId xmlns:a16="http://schemas.microsoft.com/office/drawing/2014/main" id="{949EB461-3F12-4DE6-9616-0F206A7F94B3}"/>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03" name="Rectangle 102">
                  <a:extLst>
                    <a:ext uri="{FF2B5EF4-FFF2-40B4-BE49-F238E27FC236}">
                      <a16:creationId xmlns:a16="http://schemas.microsoft.com/office/drawing/2014/main" id="{5654775B-EE03-4FD7-93BF-FF2084159704}"/>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04" name="Rectangle 103">
                  <a:extLst>
                    <a:ext uri="{FF2B5EF4-FFF2-40B4-BE49-F238E27FC236}">
                      <a16:creationId xmlns:a16="http://schemas.microsoft.com/office/drawing/2014/main" id="{788CA53C-C7EF-4E27-9092-6523A2F13908}"/>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grpSp>
              <p:nvGrpSpPr>
                <p:cNvPr id="105" name="Group 104">
                  <a:extLst>
                    <a:ext uri="{FF2B5EF4-FFF2-40B4-BE49-F238E27FC236}">
                      <a16:creationId xmlns:a16="http://schemas.microsoft.com/office/drawing/2014/main" id="{D903F2CC-33F0-44C8-A7C6-0402F0362545}"/>
                    </a:ext>
                  </a:extLst>
                </p:cNvPr>
                <p:cNvGrpSpPr/>
                <p:nvPr/>
              </p:nvGrpSpPr>
              <p:grpSpPr>
                <a:xfrm>
                  <a:off x="8445500" y="3460750"/>
                  <a:ext cx="127000" cy="762000"/>
                  <a:chOff x="8445500" y="2698750"/>
                  <a:chExt cx="127000" cy="762000"/>
                </a:xfrm>
                <a:grpFill/>
              </p:grpSpPr>
              <p:sp>
                <p:nvSpPr>
                  <p:cNvPr id="106" name="Rectangle 105">
                    <a:extLst>
                      <a:ext uri="{FF2B5EF4-FFF2-40B4-BE49-F238E27FC236}">
                        <a16:creationId xmlns:a16="http://schemas.microsoft.com/office/drawing/2014/main" id="{A0F21D22-A9C8-41D2-B8CA-0018E3A56384}"/>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07" name="Rectangle 106">
                    <a:extLst>
                      <a:ext uri="{FF2B5EF4-FFF2-40B4-BE49-F238E27FC236}">
                        <a16:creationId xmlns:a16="http://schemas.microsoft.com/office/drawing/2014/main" id="{F60BFD3D-59B1-4910-98C5-4A7E53FCE8EC}"/>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08" name="Rectangle 107">
                    <a:extLst>
                      <a:ext uri="{FF2B5EF4-FFF2-40B4-BE49-F238E27FC236}">
                        <a16:creationId xmlns:a16="http://schemas.microsoft.com/office/drawing/2014/main" id="{9A1D30B9-69C7-4ADE-8858-913B2A83AE87}"/>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09" name="Rectangle 108">
                    <a:extLst>
                      <a:ext uri="{FF2B5EF4-FFF2-40B4-BE49-F238E27FC236}">
                        <a16:creationId xmlns:a16="http://schemas.microsoft.com/office/drawing/2014/main" id="{A4AAE0FC-6C71-40B1-AE69-DF447BB4B6DE}"/>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10" name="Rectangle 109">
                    <a:extLst>
                      <a:ext uri="{FF2B5EF4-FFF2-40B4-BE49-F238E27FC236}">
                        <a16:creationId xmlns:a16="http://schemas.microsoft.com/office/drawing/2014/main" id="{11161173-838F-4E0B-BC2B-94E4751FBD95}"/>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11" name="Rectangle 110">
                    <a:extLst>
                      <a:ext uri="{FF2B5EF4-FFF2-40B4-BE49-F238E27FC236}">
                        <a16:creationId xmlns:a16="http://schemas.microsoft.com/office/drawing/2014/main" id="{1501D0AE-DC5A-46B4-86B2-CD94A910AC78}"/>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grpSp>
          </p:grpSp>
          <p:sp>
            <p:nvSpPr>
              <p:cNvPr id="99" name="Rectangle 98">
                <a:extLst>
                  <a:ext uri="{FF2B5EF4-FFF2-40B4-BE49-F238E27FC236}">
                    <a16:creationId xmlns:a16="http://schemas.microsoft.com/office/drawing/2014/main" id="{44FFADAD-3EE4-4773-B9D0-AA71EC5782EE}"/>
                  </a:ext>
                </a:extLst>
              </p:cNvPr>
              <p:cNvSpPr/>
              <p:nvPr/>
            </p:nvSpPr>
            <p:spPr>
              <a:xfrm>
                <a:off x="8293100" y="559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00" name="Rectangle 99">
                <a:extLst>
                  <a:ext uri="{FF2B5EF4-FFF2-40B4-BE49-F238E27FC236}">
                    <a16:creationId xmlns:a16="http://schemas.microsoft.com/office/drawing/2014/main" id="{7193AA61-E5BA-4DF5-9F6C-06F4AFDCECC9}"/>
                  </a:ext>
                </a:extLst>
              </p:cNvPr>
              <p:cNvSpPr/>
              <p:nvPr/>
            </p:nvSpPr>
            <p:spPr>
              <a:xfrm>
                <a:off x="8293100" y="572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01" name="Rectangle 100">
                <a:extLst>
                  <a:ext uri="{FF2B5EF4-FFF2-40B4-BE49-F238E27FC236}">
                    <a16:creationId xmlns:a16="http://schemas.microsoft.com/office/drawing/2014/main" id="{36BD4EFA-CD85-42E5-B557-224A08048F22}"/>
                  </a:ext>
                </a:extLst>
              </p:cNvPr>
              <p:cNvSpPr/>
              <p:nvPr/>
            </p:nvSpPr>
            <p:spPr>
              <a:xfrm>
                <a:off x="8293100" y="5848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grpSp>
        <p:pic>
          <p:nvPicPr>
            <p:cNvPr id="163" name="pasted-image.tif" descr="pasted-image.tif">
              <a:extLst>
                <a:ext uri="{FF2B5EF4-FFF2-40B4-BE49-F238E27FC236}">
                  <a16:creationId xmlns:a16="http://schemas.microsoft.com/office/drawing/2014/main" id="{25451EF0-CAAD-4B4E-96F3-44531AFF125E}"/>
                </a:ext>
              </a:extLst>
            </p:cNvPr>
            <p:cNvPicPr>
              <a:picLocks noChangeAspect="1"/>
            </p:cNvPicPr>
            <p:nvPr/>
          </p:nvPicPr>
          <p:blipFill>
            <a:blip r:embed="rId2"/>
            <a:stretch>
              <a:fillRect/>
            </a:stretch>
          </p:blipFill>
          <p:spPr>
            <a:xfrm flipH="1" flipV="1">
              <a:off x="7693947" y="1803321"/>
              <a:ext cx="3187439" cy="3655933"/>
            </a:xfrm>
            <a:prstGeom prst="rect">
              <a:avLst/>
            </a:prstGeom>
            <a:ln w="12700">
              <a:miter lim="400000"/>
            </a:ln>
          </p:spPr>
        </p:pic>
        <p:grpSp>
          <p:nvGrpSpPr>
            <p:cNvPr id="71" name="Group 70">
              <a:extLst>
                <a:ext uri="{FF2B5EF4-FFF2-40B4-BE49-F238E27FC236}">
                  <a16:creationId xmlns:a16="http://schemas.microsoft.com/office/drawing/2014/main" id="{0E798A9F-0730-47C0-B4F2-D852B7695EEC}"/>
                </a:ext>
              </a:extLst>
            </p:cNvPr>
            <p:cNvGrpSpPr/>
            <p:nvPr/>
          </p:nvGrpSpPr>
          <p:grpSpPr>
            <a:xfrm>
              <a:off x="6082251" y="1787288"/>
              <a:ext cx="91440" cy="3657600"/>
              <a:chOff x="8293100" y="2546350"/>
              <a:chExt cx="127000" cy="3429000"/>
            </a:xfrm>
            <a:solidFill>
              <a:schemeClr val="tx1"/>
            </a:solidFill>
          </p:grpSpPr>
          <p:sp>
            <p:nvSpPr>
              <p:cNvPr id="72" name="Rectangle 71">
                <a:extLst>
                  <a:ext uri="{FF2B5EF4-FFF2-40B4-BE49-F238E27FC236}">
                    <a16:creationId xmlns:a16="http://schemas.microsoft.com/office/drawing/2014/main" id="{20BCA878-C368-42F3-A266-79AB023F5012}"/>
                  </a:ext>
                </a:extLst>
              </p:cNvPr>
              <p:cNvSpPr/>
              <p:nvPr/>
            </p:nvSpPr>
            <p:spPr>
              <a:xfrm>
                <a:off x="8293100" y="2546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3" name="Rectangle 72">
                <a:extLst>
                  <a:ext uri="{FF2B5EF4-FFF2-40B4-BE49-F238E27FC236}">
                    <a16:creationId xmlns:a16="http://schemas.microsoft.com/office/drawing/2014/main" id="{A43FB244-2D24-47EF-B30A-45866BF2A4AB}"/>
                  </a:ext>
                </a:extLst>
              </p:cNvPr>
              <p:cNvSpPr/>
              <p:nvPr/>
            </p:nvSpPr>
            <p:spPr>
              <a:xfrm>
                <a:off x="8293100" y="2673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4" name="Rectangle 73">
                <a:extLst>
                  <a:ext uri="{FF2B5EF4-FFF2-40B4-BE49-F238E27FC236}">
                    <a16:creationId xmlns:a16="http://schemas.microsoft.com/office/drawing/2014/main" id="{790F3D7D-ABBE-4F0A-8954-9253CD6D2F28}"/>
                  </a:ext>
                </a:extLst>
              </p:cNvPr>
              <p:cNvSpPr/>
              <p:nvPr/>
            </p:nvSpPr>
            <p:spPr>
              <a:xfrm>
                <a:off x="8293100" y="2800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5" name="Rectangle 74">
                <a:extLst>
                  <a:ext uri="{FF2B5EF4-FFF2-40B4-BE49-F238E27FC236}">
                    <a16:creationId xmlns:a16="http://schemas.microsoft.com/office/drawing/2014/main" id="{9D938D93-70AB-42E6-B2F5-9EAA6324136D}"/>
                  </a:ext>
                </a:extLst>
              </p:cNvPr>
              <p:cNvSpPr/>
              <p:nvPr/>
            </p:nvSpPr>
            <p:spPr>
              <a:xfrm>
                <a:off x="8293100" y="2927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6" name="Rectangle 75">
                <a:extLst>
                  <a:ext uri="{FF2B5EF4-FFF2-40B4-BE49-F238E27FC236}">
                    <a16:creationId xmlns:a16="http://schemas.microsoft.com/office/drawing/2014/main" id="{B786B883-A982-41F2-BE3A-EF4A9EF68A0F}"/>
                  </a:ext>
                </a:extLst>
              </p:cNvPr>
              <p:cNvSpPr/>
              <p:nvPr/>
            </p:nvSpPr>
            <p:spPr>
              <a:xfrm>
                <a:off x="8293100" y="305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7" name="Rectangle 76">
                <a:extLst>
                  <a:ext uri="{FF2B5EF4-FFF2-40B4-BE49-F238E27FC236}">
                    <a16:creationId xmlns:a16="http://schemas.microsoft.com/office/drawing/2014/main" id="{7D6E1800-AF10-4D61-986E-24A79C3A1FB9}"/>
                  </a:ext>
                </a:extLst>
              </p:cNvPr>
              <p:cNvSpPr/>
              <p:nvPr/>
            </p:nvSpPr>
            <p:spPr>
              <a:xfrm>
                <a:off x="8293100" y="318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80" name="Group 79">
                <a:extLst>
                  <a:ext uri="{FF2B5EF4-FFF2-40B4-BE49-F238E27FC236}">
                    <a16:creationId xmlns:a16="http://schemas.microsoft.com/office/drawing/2014/main" id="{0F0F795E-6FA8-4E8B-A30E-34FE9D226BD0}"/>
                  </a:ext>
                </a:extLst>
              </p:cNvPr>
              <p:cNvGrpSpPr/>
              <p:nvPr/>
            </p:nvGrpSpPr>
            <p:grpSpPr>
              <a:xfrm>
                <a:off x="8293100" y="3308350"/>
                <a:ext cx="127000" cy="762000"/>
                <a:chOff x="8445500" y="2698750"/>
                <a:chExt cx="127000" cy="762000"/>
              </a:xfrm>
              <a:grpFill/>
            </p:grpSpPr>
            <p:sp>
              <p:nvSpPr>
                <p:cNvPr id="138" name="Rectangle 137">
                  <a:extLst>
                    <a:ext uri="{FF2B5EF4-FFF2-40B4-BE49-F238E27FC236}">
                      <a16:creationId xmlns:a16="http://schemas.microsoft.com/office/drawing/2014/main" id="{3070F89D-9F52-49BF-971F-6506C0AE4CC0}"/>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9" name="Rectangle 138">
                  <a:extLst>
                    <a:ext uri="{FF2B5EF4-FFF2-40B4-BE49-F238E27FC236}">
                      <a16:creationId xmlns:a16="http://schemas.microsoft.com/office/drawing/2014/main" id="{8562C250-8730-42F1-84E2-53E7BEC19742}"/>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0" name="Rectangle 139">
                  <a:extLst>
                    <a:ext uri="{FF2B5EF4-FFF2-40B4-BE49-F238E27FC236}">
                      <a16:creationId xmlns:a16="http://schemas.microsoft.com/office/drawing/2014/main" id="{422783A6-5F5C-4C3E-83AD-7C3B95D0F04E}"/>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1" name="Rectangle 140">
                  <a:extLst>
                    <a:ext uri="{FF2B5EF4-FFF2-40B4-BE49-F238E27FC236}">
                      <a16:creationId xmlns:a16="http://schemas.microsoft.com/office/drawing/2014/main" id="{C319A305-1D50-4326-A41B-F26168D6F7A3}"/>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2" name="Rectangle 141">
                  <a:extLst>
                    <a:ext uri="{FF2B5EF4-FFF2-40B4-BE49-F238E27FC236}">
                      <a16:creationId xmlns:a16="http://schemas.microsoft.com/office/drawing/2014/main" id="{BBFA4B69-4A27-4053-AE66-8588FB529498}"/>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3" name="Rectangle 142">
                  <a:extLst>
                    <a:ext uri="{FF2B5EF4-FFF2-40B4-BE49-F238E27FC236}">
                      <a16:creationId xmlns:a16="http://schemas.microsoft.com/office/drawing/2014/main" id="{02E3C4C9-0EEC-4A95-89A3-E1D5FCFF274D}"/>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88" name="Group 87">
                <a:extLst>
                  <a:ext uri="{FF2B5EF4-FFF2-40B4-BE49-F238E27FC236}">
                    <a16:creationId xmlns:a16="http://schemas.microsoft.com/office/drawing/2014/main" id="{CAFA683F-095A-4B18-9EAD-EE8961988298}"/>
                  </a:ext>
                </a:extLst>
              </p:cNvPr>
              <p:cNvGrpSpPr/>
              <p:nvPr/>
            </p:nvGrpSpPr>
            <p:grpSpPr>
              <a:xfrm>
                <a:off x="8293100" y="4070351"/>
                <a:ext cx="127000" cy="1523999"/>
                <a:chOff x="8445500" y="2698751"/>
                <a:chExt cx="127000" cy="1523999"/>
              </a:xfrm>
              <a:grpFill/>
            </p:grpSpPr>
            <p:sp>
              <p:nvSpPr>
                <p:cNvPr id="126" name="Rectangle 125">
                  <a:extLst>
                    <a:ext uri="{FF2B5EF4-FFF2-40B4-BE49-F238E27FC236}">
                      <a16:creationId xmlns:a16="http://schemas.microsoft.com/office/drawing/2014/main" id="{2C35464D-3CC7-4334-A76C-3912C7A8391C}"/>
                    </a:ext>
                  </a:extLst>
                </p:cNvPr>
                <p:cNvSpPr/>
                <p:nvPr/>
              </p:nvSpPr>
              <p:spPr>
                <a:xfrm>
                  <a:off x="8445500" y="2698751"/>
                  <a:ext cx="127000" cy="96268"/>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7" name="Rectangle 126">
                  <a:extLst>
                    <a:ext uri="{FF2B5EF4-FFF2-40B4-BE49-F238E27FC236}">
                      <a16:creationId xmlns:a16="http://schemas.microsoft.com/office/drawing/2014/main" id="{CCCF0E9E-117F-4591-B455-1955F2643530}"/>
                    </a:ext>
                  </a:extLst>
                </p:cNvPr>
                <p:cNvSpPr/>
                <p:nvPr/>
              </p:nvSpPr>
              <p:spPr>
                <a:xfrm>
                  <a:off x="8445500" y="2968888"/>
                  <a:ext cx="127000" cy="110862"/>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8" name="Rectangle 127">
                  <a:extLst>
                    <a:ext uri="{FF2B5EF4-FFF2-40B4-BE49-F238E27FC236}">
                      <a16:creationId xmlns:a16="http://schemas.microsoft.com/office/drawing/2014/main" id="{0FBDF108-A174-47AD-9DC5-572A872AB3C4}"/>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9" name="Rectangle 128">
                  <a:extLst>
                    <a:ext uri="{FF2B5EF4-FFF2-40B4-BE49-F238E27FC236}">
                      <a16:creationId xmlns:a16="http://schemas.microsoft.com/office/drawing/2014/main" id="{79B336FC-F34E-48E4-ADC6-282AD2A97821}"/>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0" name="Rectangle 129">
                  <a:extLst>
                    <a:ext uri="{FF2B5EF4-FFF2-40B4-BE49-F238E27FC236}">
                      <a16:creationId xmlns:a16="http://schemas.microsoft.com/office/drawing/2014/main" id="{69D8C523-62FC-49D8-86E0-FE6BE475E985}"/>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131" name="Group 130">
                  <a:extLst>
                    <a:ext uri="{FF2B5EF4-FFF2-40B4-BE49-F238E27FC236}">
                      <a16:creationId xmlns:a16="http://schemas.microsoft.com/office/drawing/2014/main" id="{E1AD665E-E73F-430A-B58B-2068D695A4CF}"/>
                    </a:ext>
                  </a:extLst>
                </p:cNvPr>
                <p:cNvGrpSpPr/>
                <p:nvPr/>
              </p:nvGrpSpPr>
              <p:grpSpPr>
                <a:xfrm>
                  <a:off x="8445500" y="3460750"/>
                  <a:ext cx="127000" cy="762000"/>
                  <a:chOff x="8445500" y="2698750"/>
                  <a:chExt cx="127000" cy="762000"/>
                </a:xfrm>
                <a:grpFill/>
              </p:grpSpPr>
              <p:sp>
                <p:nvSpPr>
                  <p:cNvPr id="132" name="Rectangle 131">
                    <a:extLst>
                      <a:ext uri="{FF2B5EF4-FFF2-40B4-BE49-F238E27FC236}">
                        <a16:creationId xmlns:a16="http://schemas.microsoft.com/office/drawing/2014/main" id="{03D4AA72-1147-4FCF-8758-65F11CAD4A5E}"/>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3" name="Rectangle 132">
                    <a:extLst>
                      <a:ext uri="{FF2B5EF4-FFF2-40B4-BE49-F238E27FC236}">
                        <a16:creationId xmlns:a16="http://schemas.microsoft.com/office/drawing/2014/main" id="{9FD2F530-1DB7-4B6D-8FD0-BF1EA5B1F8C6}"/>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4" name="Rectangle 133">
                    <a:extLst>
                      <a:ext uri="{FF2B5EF4-FFF2-40B4-BE49-F238E27FC236}">
                        <a16:creationId xmlns:a16="http://schemas.microsoft.com/office/drawing/2014/main" id="{477F1800-594E-483A-A979-B893A8234D81}"/>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5" name="Rectangle 134">
                    <a:extLst>
                      <a:ext uri="{FF2B5EF4-FFF2-40B4-BE49-F238E27FC236}">
                        <a16:creationId xmlns:a16="http://schemas.microsoft.com/office/drawing/2014/main" id="{154061CB-DEB6-4D81-96CA-B5A5331B5E90}"/>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6" name="Rectangle 135">
                    <a:extLst>
                      <a:ext uri="{FF2B5EF4-FFF2-40B4-BE49-F238E27FC236}">
                        <a16:creationId xmlns:a16="http://schemas.microsoft.com/office/drawing/2014/main" id="{CE4FBF82-DF38-4A52-ACED-FFEFB058A752}"/>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7" name="Rectangle 136">
                    <a:extLst>
                      <a:ext uri="{FF2B5EF4-FFF2-40B4-BE49-F238E27FC236}">
                        <a16:creationId xmlns:a16="http://schemas.microsoft.com/office/drawing/2014/main" id="{F0C08842-0CDD-4283-943C-AAB8F0F963BE}"/>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sp>
            <p:nvSpPr>
              <p:cNvPr id="89" name="Rectangle 88">
                <a:extLst>
                  <a:ext uri="{FF2B5EF4-FFF2-40B4-BE49-F238E27FC236}">
                    <a16:creationId xmlns:a16="http://schemas.microsoft.com/office/drawing/2014/main" id="{7A75C0AE-9436-4D02-8935-496659F25045}"/>
                  </a:ext>
                </a:extLst>
              </p:cNvPr>
              <p:cNvSpPr/>
              <p:nvPr/>
            </p:nvSpPr>
            <p:spPr>
              <a:xfrm>
                <a:off x="8293100" y="559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8" name="Rectangle 117">
                <a:extLst>
                  <a:ext uri="{FF2B5EF4-FFF2-40B4-BE49-F238E27FC236}">
                    <a16:creationId xmlns:a16="http://schemas.microsoft.com/office/drawing/2014/main" id="{5FCB7569-EE70-4E80-8C31-2881F9FF65B9}"/>
                  </a:ext>
                </a:extLst>
              </p:cNvPr>
              <p:cNvSpPr/>
              <p:nvPr/>
            </p:nvSpPr>
            <p:spPr>
              <a:xfrm>
                <a:off x="8293100" y="572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9" name="Rectangle 118">
                <a:extLst>
                  <a:ext uri="{FF2B5EF4-FFF2-40B4-BE49-F238E27FC236}">
                    <a16:creationId xmlns:a16="http://schemas.microsoft.com/office/drawing/2014/main" id="{BCBF2330-C84E-4BA8-8374-F41C38EB9586}"/>
                  </a:ext>
                </a:extLst>
              </p:cNvPr>
              <p:cNvSpPr/>
              <p:nvPr/>
            </p:nvSpPr>
            <p:spPr>
              <a:xfrm>
                <a:off x="8293100" y="5848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grpSp>
        <p:nvGrpSpPr>
          <p:cNvPr id="121" name="Group 120">
            <a:extLst>
              <a:ext uri="{FF2B5EF4-FFF2-40B4-BE49-F238E27FC236}">
                <a16:creationId xmlns:a16="http://schemas.microsoft.com/office/drawing/2014/main" id="{E262EA56-C105-48C2-B33C-34BFA2472EF9}"/>
              </a:ext>
            </a:extLst>
          </p:cNvPr>
          <p:cNvGrpSpPr/>
          <p:nvPr/>
        </p:nvGrpSpPr>
        <p:grpSpPr>
          <a:xfrm>
            <a:off x="6949979" y="2200597"/>
            <a:ext cx="68580" cy="2743200"/>
            <a:chOff x="8293100" y="2546350"/>
            <a:chExt cx="127000" cy="3429000"/>
          </a:xfrm>
          <a:solidFill>
            <a:schemeClr val="bg1">
              <a:lumMod val="65000"/>
            </a:schemeClr>
          </a:solidFill>
        </p:grpSpPr>
        <p:sp>
          <p:nvSpPr>
            <p:cNvPr id="144" name="Rectangle 143">
              <a:extLst>
                <a:ext uri="{FF2B5EF4-FFF2-40B4-BE49-F238E27FC236}">
                  <a16:creationId xmlns:a16="http://schemas.microsoft.com/office/drawing/2014/main" id="{D262338B-3FCB-4BA1-AE61-D03F8D3CC4E4}"/>
                </a:ext>
              </a:extLst>
            </p:cNvPr>
            <p:cNvSpPr/>
            <p:nvPr/>
          </p:nvSpPr>
          <p:spPr>
            <a:xfrm>
              <a:off x="8293100" y="2546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5" name="Rectangle 144">
              <a:extLst>
                <a:ext uri="{FF2B5EF4-FFF2-40B4-BE49-F238E27FC236}">
                  <a16:creationId xmlns:a16="http://schemas.microsoft.com/office/drawing/2014/main" id="{A639F26D-04FD-4B6A-BA84-48ACE3C8B677}"/>
                </a:ext>
              </a:extLst>
            </p:cNvPr>
            <p:cNvSpPr/>
            <p:nvPr/>
          </p:nvSpPr>
          <p:spPr>
            <a:xfrm>
              <a:off x="8293100" y="2673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7" name="Rectangle 146">
              <a:extLst>
                <a:ext uri="{FF2B5EF4-FFF2-40B4-BE49-F238E27FC236}">
                  <a16:creationId xmlns:a16="http://schemas.microsoft.com/office/drawing/2014/main" id="{2F65D85B-8E32-4D69-8758-47E661B030ED}"/>
                </a:ext>
              </a:extLst>
            </p:cNvPr>
            <p:cNvSpPr/>
            <p:nvPr/>
          </p:nvSpPr>
          <p:spPr>
            <a:xfrm>
              <a:off x="8293100" y="2800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6" name="Rectangle 155">
              <a:extLst>
                <a:ext uri="{FF2B5EF4-FFF2-40B4-BE49-F238E27FC236}">
                  <a16:creationId xmlns:a16="http://schemas.microsoft.com/office/drawing/2014/main" id="{F4D447AD-270A-43F3-AE4F-6B1D85FCAB57}"/>
                </a:ext>
              </a:extLst>
            </p:cNvPr>
            <p:cNvSpPr/>
            <p:nvPr/>
          </p:nvSpPr>
          <p:spPr>
            <a:xfrm>
              <a:off x="8293100" y="2927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7" name="Rectangle 156">
              <a:extLst>
                <a:ext uri="{FF2B5EF4-FFF2-40B4-BE49-F238E27FC236}">
                  <a16:creationId xmlns:a16="http://schemas.microsoft.com/office/drawing/2014/main" id="{0886D31A-1E59-4F94-87F4-AAB005183139}"/>
                </a:ext>
              </a:extLst>
            </p:cNvPr>
            <p:cNvSpPr/>
            <p:nvPr/>
          </p:nvSpPr>
          <p:spPr>
            <a:xfrm>
              <a:off x="8293100" y="305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1" name="Rectangle 160">
              <a:extLst>
                <a:ext uri="{FF2B5EF4-FFF2-40B4-BE49-F238E27FC236}">
                  <a16:creationId xmlns:a16="http://schemas.microsoft.com/office/drawing/2014/main" id="{C4991FB0-7FF1-4781-9D02-8A1E8A168735}"/>
                </a:ext>
              </a:extLst>
            </p:cNvPr>
            <p:cNvSpPr/>
            <p:nvPr/>
          </p:nvSpPr>
          <p:spPr>
            <a:xfrm>
              <a:off x="8293100" y="318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162" name="Group 161">
              <a:extLst>
                <a:ext uri="{FF2B5EF4-FFF2-40B4-BE49-F238E27FC236}">
                  <a16:creationId xmlns:a16="http://schemas.microsoft.com/office/drawing/2014/main" id="{D1C58A32-290D-4462-8004-5BD262BDDFEE}"/>
                </a:ext>
              </a:extLst>
            </p:cNvPr>
            <p:cNvGrpSpPr/>
            <p:nvPr/>
          </p:nvGrpSpPr>
          <p:grpSpPr>
            <a:xfrm>
              <a:off x="8293100" y="3308350"/>
              <a:ext cx="127000" cy="762000"/>
              <a:chOff x="8445500" y="2698750"/>
              <a:chExt cx="127000" cy="762000"/>
            </a:xfrm>
            <a:grpFill/>
          </p:grpSpPr>
          <p:sp>
            <p:nvSpPr>
              <p:cNvPr id="181" name="Rectangle 180">
                <a:extLst>
                  <a:ext uri="{FF2B5EF4-FFF2-40B4-BE49-F238E27FC236}">
                    <a16:creationId xmlns:a16="http://schemas.microsoft.com/office/drawing/2014/main" id="{5080357C-B91E-4B9A-970E-E91F06B53DCB}"/>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2" name="Rectangle 181">
                <a:extLst>
                  <a:ext uri="{FF2B5EF4-FFF2-40B4-BE49-F238E27FC236}">
                    <a16:creationId xmlns:a16="http://schemas.microsoft.com/office/drawing/2014/main" id="{8E78C928-ECA6-453A-B099-573B3A8AF594}"/>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3" name="Rectangle 182">
                <a:extLst>
                  <a:ext uri="{FF2B5EF4-FFF2-40B4-BE49-F238E27FC236}">
                    <a16:creationId xmlns:a16="http://schemas.microsoft.com/office/drawing/2014/main" id="{01E5995C-05DD-41F5-A40F-DAAC2C690DD5}"/>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4" name="Rectangle 183">
                <a:extLst>
                  <a:ext uri="{FF2B5EF4-FFF2-40B4-BE49-F238E27FC236}">
                    <a16:creationId xmlns:a16="http://schemas.microsoft.com/office/drawing/2014/main" id="{19926910-9416-4E5F-B055-43772ED5595C}"/>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5" name="Rectangle 184">
                <a:extLst>
                  <a:ext uri="{FF2B5EF4-FFF2-40B4-BE49-F238E27FC236}">
                    <a16:creationId xmlns:a16="http://schemas.microsoft.com/office/drawing/2014/main" id="{7BBA74FE-D2DF-40DF-9963-78F39EFA1086}"/>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6" name="Rectangle 185">
                <a:extLst>
                  <a:ext uri="{FF2B5EF4-FFF2-40B4-BE49-F238E27FC236}">
                    <a16:creationId xmlns:a16="http://schemas.microsoft.com/office/drawing/2014/main" id="{7EA6EE55-C244-4D8F-AD84-7667717B6338}"/>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164" name="Group 163">
              <a:extLst>
                <a:ext uri="{FF2B5EF4-FFF2-40B4-BE49-F238E27FC236}">
                  <a16:creationId xmlns:a16="http://schemas.microsoft.com/office/drawing/2014/main" id="{0D23E5E5-81AF-4A41-AEBC-8D0501851192}"/>
                </a:ext>
              </a:extLst>
            </p:cNvPr>
            <p:cNvGrpSpPr/>
            <p:nvPr/>
          </p:nvGrpSpPr>
          <p:grpSpPr>
            <a:xfrm>
              <a:off x="8293100" y="4070350"/>
              <a:ext cx="127000" cy="1524000"/>
              <a:chOff x="8445500" y="2698750"/>
              <a:chExt cx="127000" cy="1524000"/>
            </a:xfrm>
            <a:grpFill/>
          </p:grpSpPr>
          <p:sp>
            <p:nvSpPr>
              <p:cNvPr id="168" name="Rectangle 167">
                <a:extLst>
                  <a:ext uri="{FF2B5EF4-FFF2-40B4-BE49-F238E27FC236}">
                    <a16:creationId xmlns:a16="http://schemas.microsoft.com/office/drawing/2014/main" id="{B0EB1199-793D-4624-B56A-45A7366C6F7A}"/>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9" name="Rectangle 168">
                <a:extLst>
                  <a:ext uri="{FF2B5EF4-FFF2-40B4-BE49-F238E27FC236}">
                    <a16:creationId xmlns:a16="http://schemas.microsoft.com/office/drawing/2014/main" id="{62F4DA5E-6434-408D-9306-DBE6AC0CF87E}"/>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0" name="Rectangle 169">
                <a:extLst>
                  <a:ext uri="{FF2B5EF4-FFF2-40B4-BE49-F238E27FC236}">
                    <a16:creationId xmlns:a16="http://schemas.microsoft.com/office/drawing/2014/main" id="{A6A54BA2-316C-4882-968E-2A20C740F26F}"/>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1" name="Rectangle 170">
                <a:extLst>
                  <a:ext uri="{FF2B5EF4-FFF2-40B4-BE49-F238E27FC236}">
                    <a16:creationId xmlns:a16="http://schemas.microsoft.com/office/drawing/2014/main" id="{BC3F394A-AB8F-4CD2-A462-A6D41B547A3A}"/>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2" name="Rectangle 171">
                <a:extLst>
                  <a:ext uri="{FF2B5EF4-FFF2-40B4-BE49-F238E27FC236}">
                    <a16:creationId xmlns:a16="http://schemas.microsoft.com/office/drawing/2014/main" id="{2CC6FCA7-A7A3-4607-BBF4-59CAACB74982}"/>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3" name="Rectangle 172">
                <a:extLst>
                  <a:ext uri="{FF2B5EF4-FFF2-40B4-BE49-F238E27FC236}">
                    <a16:creationId xmlns:a16="http://schemas.microsoft.com/office/drawing/2014/main" id="{D23052C0-AD13-47E8-9EE7-B7F4B87606BC}"/>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174" name="Group 173">
                <a:extLst>
                  <a:ext uri="{FF2B5EF4-FFF2-40B4-BE49-F238E27FC236}">
                    <a16:creationId xmlns:a16="http://schemas.microsoft.com/office/drawing/2014/main" id="{BC66BBBB-498C-44E0-9253-18167A6997ED}"/>
                  </a:ext>
                </a:extLst>
              </p:cNvPr>
              <p:cNvGrpSpPr/>
              <p:nvPr/>
            </p:nvGrpSpPr>
            <p:grpSpPr>
              <a:xfrm>
                <a:off x="8445500" y="3460750"/>
                <a:ext cx="127000" cy="762000"/>
                <a:chOff x="8445500" y="2698750"/>
                <a:chExt cx="127000" cy="762000"/>
              </a:xfrm>
              <a:grpFill/>
            </p:grpSpPr>
            <p:sp>
              <p:nvSpPr>
                <p:cNvPr id="175" name="Rectangle 174">
                  <a:extLst>
                    <a:ext uri="{FF2B5EF4-FFF2-40B4-BE49-F238E27FC236}">
                      <a16:creationId xmlns:a16="http://schemas.microsoft.com/office/drawing/2014/main" id="{C73BC346-4E51-46D1-9238-88507A503DBC}"/>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6" name="Rectangle 175">
                  <a:extLst>
                    <a:ext uri="{FF2B5EF4-FFF2-40B4-BE49-F238E27FC236}">
                      <a16:creationId xmlns:a16="http://schemas.microsoft.com/office/drawing/2014/main" id="{ED09F4A2-D272-4877-95C8-4A1BFABA7A9C}"/>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7" name="Rectangle 176">
                  <a:extLst>
                    <a:ext uri="{FF2B5EF4-FFF2-40B4-BE49-F238E27FC236}">
                      <a16:creationId xmlns:a16="http://schemas.microsoft.com/office/drawing/2014/main" id="{909459DE-B1E5-4529-B5A3-0B62E20ABBB0}"/>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8" name="Rectangle 177">
                  <a:extLst>
                    <a:ext uri="{FF2B5EF4-FFF2-40B4-BE49-F238E27FC236}">
                      <a16:creationId xmlns:a16="http://schemas.microsoft.com/office/drawing/2014/main" id="{ACA2E4F8-54DD-45D6-A8BF-22849BC4EFFF}"/>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9" name="Rectangle 178">
                  <a:extLst>
                    <a:ext uri="{FF2B5EF4-FFF2-40B4-BE49-F238E27FC236}">
                      <a16:creationId xmlns:a16="http://schemas.microsoft.com/office/drawing/2014/main" id="{7E082487-E020-4155-B21A-97AE2F08CA2E}"/>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0" name="Rectangle 179">
                  <a:extLst>
                    <a:ext uri="{FF2B5EF4-FFF2-40B4-BE49-F238E27FC236}">
                      <a16:creationId xmlns:a16="http://schemas.microsoft.com/office/drawing/2014/main" id="{4733715F-F5F7-4536-A0AB-6623B6903D4C}"/>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sp>
          <p:nvSpPr>
            <p:cNvPr id="165" name="Rectangle 164">
              <a:extLst>
                <a:ext uri="{FF2B5EF4-FFF2-40B4-BE49-F238E27FC236}">
                  <a16:creationId xmlns:a16="http://schemas.microsoft.com/office/drawing/2014/main" id="{0C227BE8-CBDD-43D7-AE58-3FD2CA49EBCB}"/>
                </a:ext>
              </a:extLst>
            </p:cNvPr>
            <p:cNvSpPr/>
            <p:nvPr/>
          </p:nvSpPr>
          <p:spPr>
            <a:xfrm>
              <a:off x="8293100" y="559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6" name="Rectangle 165">
              <a:extLst>
                <a:ext uri="{FF2B5EF4-FFF2-40B4-BE49-F238E27FC236}">
                  <a16:creationId xmlns:a16="http://schemas.microsoft.com/office/drawing/2014/main" id="{6EF493A6-F0C4-4125-BC36-756B1896D6DB}"/>
                </a:ext>
              </a:extLst>
            </p:cNvPr>
            <p:cNvSpPr/>
            <p:nvPr/>
          </p:nvSpPr>
          <p:spPr>
            <a:xfrm>
              <a:off x="8293100" y="572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7" name="Rectangle 166">
              <a:extLst>
                <a:ext uri="{FF2B5EF4-FFF2-40B4-BE49-F238E27FC236}">
                  <a16:creationId xmlns:a16="http://schemas.microsoft.com/office/drawing/2014/main" id="{6DCC43A6-01A7-4694-975C-A945B895C5AF}"/>
                </a:ext>
              </a:extLst>
            </p:cNvPr>
            <p:cNvSpPr/>
            <p:nvPr/>
          </p:nvSpPr>
          <p:spPr>
            <a:xfrm>
              <a:off x="8293100" y="5848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Tree>
    <p:extLst>
      <p:ext uri="{BB962C8B-B14F-4D97-AF65-F5344CB8AC3E}">
        <p14:creationId xmlns:p14="http://schemas.microsoft.com/office/powerpoint/2010/main" val="16978425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7" name="Shape 667"/>
          <p:cNvSpPr>
            <a:spLocks noGrp="1"/>
          </p:cNvSpPr>
          <p:nvPr>
            <p:ph type="title"/>
          </p:nvPr>
        </p:nvSpPr>
        <p:spPr>
          <a:prstGeom prst="rect">
            <a:avLst/>
          </a:prstGeom>
        </p:spPr>
        <p:txBody>
          <a:bodyPr/>
          <a:lstStyle/>
          <a:p>
            <a:pPr algn="ctr"/>
            <a:r>
              <a:rPr lang="en-US" dirty="0"/>
              <a:t>The lens camera</a:t>
            </a:r>
            <a:endParaRPr dirty="0"/>
          </a:p>
        </p:txBody>
      </p:sp>
      <p:sp>
        <p:nvSpPr>
          <p:cNvPr id="3" name="Content Placeholder 2">
            <a:extLst>
              <a:ext uri="{FF2B5EF4-FFF2-40B4-BE49-F238E27FC236}">
                <a16:creationId xmlns:a16="http://schemas.microsoft.com/office/drawing/2014/main" id="{EA0C16D7-F5E1-4626-ADD0-A493942C89B4}"/>
              </a:ext>
            </a:extLst>
          </p:cNvPr>
          <p:cNvSpPr>
            <a:spLocks noGrp="1"/>
          </p:cNvSpPr>
          <p:nvPr>
            <p:ph idx="1"/>
          </p:nvPr>
        </p:nvSpPr>
        <p:spPr/>
        <p:txBody>
          <a:bodyPr/>
          <a:lstStyle/>
          <a:p>
            <a:r>
              <a:rPr lang="en-US" dirty="0"/>
              <a:t>The lens can replace the pinhole, while giving the advantage of </a:t>
            </a:r>
            <a:r>
              <a:rPr lang="en-US" b="1" dirty="0"/>
              <a:t>more input light</a:t>
            </a:r>
            <a:r>
              <a:rPr lang="en-US" dirty="0"/>
              <a:t>.</a:t>
            </a:r>
          </a:p>
          <a:p>
            <a:endParaRPr lang="en-US" dirty="0"/>
          </a:p>
          <a:p>
            <a:endParaRPr lang="en-US" dirty="0"/>
          </a:p>
          <a:p>
            <a:endParaRPr lang="en-US" dirty="0"/>
          </a:p>
          <a:p>
            <a:endParaRPr lang="en-US" dirty="0"/>
          </a:p>
          <a:p>
            <a:endParaRPr lang="en-US" dirty="0"/>
          </a:p>
          <a:p>
            <a:endParaRPr lang="en-US" dirty="0"/>
          </a:p>
          <a:p>
            <a:endParaRPr lang="en-US" dirty="0"/>
          </a:p>
        </p:txBody>
      </p:sp>
      <p:grpSp>
        <p:nvGrpSpPr>
          <p:cNvPr id="2" name="Group 1">
            <a:extLst>
              <a:ext uri="{FF2B5EF4-FFF2-40B4-BE49-F238E27FC236}">
                <a16:creationId xmlns:a16="http://schemas.microsoft.com/office/drawing/2014/main" id="{49EAD211-143D-4B93-9D9F-BB99FE5269DD}"/>
              </a:ext>
            </a:extLst>
          </p:cNvPr>
          <p:cNvGrpSpPr/>
          <p:nvPr/>
        </p:nvGrpSpPr>
        <p:grpSpPr>
          <a:xfrm>
            <a:off x="982962" y="2204575"/>
            <a:ext cx="7178078" cy="2747116"/>
            <a:chOff x="2082039" y="1796433"/>
            <a:chExt cx="9570771" cy="3662821"/>
          </a:xfrm>
        </p:grpSpPr>
        <p:grpSp>
          <p:nvGrpSpPr>
            <p:cNvPr id="145" name="Group 144">
              <a:extLst>
                <a:ext uri="{FF2B5EF4-FFF2-40B4-BE49-F238E27FC236}">
                  <a16:creationId xmlns:a16="http://schemas.microsoft.com/office/drawing/2014/main" id="{76412841-11C8-4A15-9BC7-16BD14A6EFA2}"/>
                </a:ext>
              </a:extLst>
            </p:cNvPr>
            <p:cNvGrpSpPr/>
            <p:nvPr/>
          </p:nvGrpSpPr>
          <p:grpSpPr>
            <a:xfrm flipH="1" flipV="1">
              <a:off x="6826724" y="2151763"/>
              <a:ext cx="3228783" cy="3124078"/>
              <a:chOff x="3716332" y="1863712"/>
              <a:chExt cx="6302185" cy="3124078"/>
            </a:xfrm>
          </p:grpSpPr>
          <p:sp>
            <p:nvSpPr>
              <p:cNvPr id="146" name="Line">
                <a:extLst>
                  <a:ext uri="{FF2B5EF4-FFF2-40B4-BE49-F238E27FC236}">
                    <a16:creationId xmlns:a16="http://schemas.microsoft.com/office/drawing/2014/main" id="{C7F3D883-8CFF-4819-A763-EF07D8FE36D8}"/>
                  </a:ext>
                </a:extLst>
              </p:cNvPr>
              <p:cNvSpPr/>
              <p:nvPr/>
            </p:nvSpPr>
            <p:spPr>
              <a:xfrm flipV="1">
                <a:off x="3716336" y="4975472"/>
                <a:ext cx="6151814" cy="3882"/>
              </a:xfrm>
              <a:prstGeom prst="line">
                <a:avLst/>
              </a:prstGeom>
              <a:ln w="38100">
                <a:solidFill>
                  <a:schemeClr val="accent2">
                    <a:lumMod val="5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148" name="Line">
                <a:extLst>
                  <a:ext uri="{FF2B5EF4-FFF2-40B4-BE49-F238E27FC236}">
                    <a16:creationId xmlns:a16="http://schemas.microsoft.com/office/drawing/2014/main" id="{6C6AA505-87EA-44FC-BF57-AA54152DEF41}"/>
                  </a:ext>
                </a:extLst>
              </p:cNvPr>
              <p:cNvSpPr/>
              <p:nvPr/>
            </p:nvSpPr>
            <p:spPr>
              <a:xfrm>
                <a:off x="3848101" y="1867378"/>
                <a:ext cx="6020050" cy="2750716"/>
              </a:xfrm>
              <a:prstGeom prst="line">
                <a:avLst/>
              </a:prstGeom>
              <a:ln w="38100">
                <a:solidFill>
                  <a:schemeClr val="accent6">
                    <a:lumMod val="75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149" name="Line">
                <a:extLst>
                  <a:ext uri="{FF2B5EF4-FFF2-40B4-BE49-F238E27FC236}">
                    <a16:creationId xmlns:a16="http://schemas.microsoft.com/office/drawing/2014/main" id="{40190299-5B12-4390-BBDB-D1CB1D39176D}"/>
                  </a:ext>
                </a:extLst>
              </p:cNvPr>
              <p:cNvSpPr/>
              <p:nvPr/>
            </p:nvSpPr>
            <p:spPr>
              <a:xfrm>
                <a:off x="3848101" y="1867378"/>
                <a:ext cx="6020044" cy="2321067"/>
              </a:xfrm>
              <a:prstGeom prst="line">
                <a:avLst/>
              </a:prstGeom>
              <a:ln w="38100">
                <a:solidFill>
                  <a:schemeClr val="accent6">
                    <a:lumMod val="75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150" name="Line">
                <a:extLst>
                  <a:ext uri="{FF2B5EF4-FFF2-40B4-BE49-F238E27FC236}">
                    <a16:creationId xmlns:a16="http://schemas.microsoft.com/office/drawing/2014/main" id="{01F55694-37FC-463B-9EBF-724377D9D43B}"/>
                  </a:ext>
                </a:extLst>
              </p:cNvPr>
              <p:cNvSpPr/>
              <p:nvPr/>
            </p:nvSpPr>
            <p:spPr>
              <a:xfrm>
                <a:off x="3848101" y="1867375"/>
                <a:ext cx="6020031" cy="1927520"/>
              </a:xfrm>
              <a:prstGeom prst="line">
                <a:avLst/>
              </a:prstGeom>
              <a:ln w="38100">
                <a:solidFill>
                  <a:schemeClr val="accent6">
                    <a:lumMod val="75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151" name="Line">
                <a:extLst>
                  <a:ext uri="{FF2B5EF4-FFF2-40B4-BE49-F238E27FC236}">
                    <a16:creationId xmlns:a16="http://schemas.microsoft.com/office/drawing/2014/main" id="{276D8D55-6AD9-4911-8FF5-7DBFD79F304D}"/>
                  </a:ext>
                </a:extLst>
              </p:cNvPr>
              <p:cNvSpPr/>
              <p:nvPr/>
            </p:nvSpPr>
            <p:spPr>
              <a:xfrm>
                <a:off x="3848101" y="1863712"/>
                <a:ext cx="6020038" cy="1167932"/>
              </a:xfrm>
              <a:prstGeom prst="line">
                <a:avLst/>
              </a:prstGeom>
              <a:ln w="38100">
                <a:solidFill>
                  <a:schemeClr val="accent6">
                    <a:lumMod val="75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152" name="Line">
                <a:extLst>
                  <a:ext uri="{FF2B5EF4-FFF2-40B4-BE49-F238E27FC236}">
                    <a16:creationId xmlns:a16="http://schemas.microsoft.com/office/drawing/2014/main" id="{70A04765-4F4E-49A1-8CC6-B5A952D7F5F7}"/>
                  </a:ext>
                </a:extLst>
              </p:cNvPr>
              <p:cNvSpPr/>
              <p:nvPr/>
            </p:nvSpPr>
            <p:spPr>
              <a:xfrm>
                <a:off x="3848101" y="1875821"/>
                <a:ext cx="6020033" cy="799869"/>
              </a:xfrm>
              <a:prstGeom prst="line">
                <a:avLst/>
              </a:prstGeom>
              <a:ln w="38100">
                <a:solidFill>
                  <a:schemeClr val="accent6">
                    <a:lumMod val="75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153" name="Line">
                <a:extLst>
                  <a:ext uri="{FF2B5EF4-FFF2-40B4-BE49-F238E27FC236}">
                    <a16:creationId xmlns:a16="http://schemas.microsoft.com/office/drawing/2014/main" id="{A139021A-717B-45DE-99BE-28F820622824}"/>
                  </a:ext>
                </a:extLst>
              </p:cNvPr>
              <p:cNvSpPr/>
              <p:nvPr/>
            </p:nvSpPr>
            <p:spPr>
              <a:xfrm>
                <a:off x="3848101" y="1875820"/>
                <a:ext cx="6090975" cy="462481"/>
              </a:xfrm>
              <a:prstGeom prst="line">
                <a:avLst/>
              </a:prstGeom>
              <a:ln w="38100">
                <a:solidFill>
                  <a:schemeClr val="accent6">
                    <a:lumMod val="75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154" name="Line">
                <a:extLst>
                  <a:ext uri="{FF2B5EF4-FFF2-40B4-BE49-F238E27FC236}">
                    <a16:creationId xmlns:a16="http://schemas.microsoft.com/office/drawing/2014/main" id="{C23E77AF-47E0-47B1-909D-9FCAAF9EFA93}"/>
                  </a:ext>
                </a:extLst>
              </p:cNvPr>
              <p:cNvSpPr/>
              <p:nvPr/>
            </p:nvSpPr>
            <p:spPr>
              <a:xfrm flipV="1">
                <a:off x="3716336" y="4560449"/>
                <a:ext cx="6151814" cy="418905"/>
              </a:xfrm>
              <a:prstGeom prst="line">
                <a:avLst/>
              </a:prstGeom>
              <a:ln w="38100">
                <a:solidFill>
                  <a:schemeClr val="accent2">
                    <a:lumMod val="5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155" name="Line">
                <a:extLst>
                  <a:ext uri="{FF2B5EF4-FFF2-40B4-BE49-F238E27FC236}">
                    <a16:creationId xmlns:a16="http://schemas.microsoft.com/office/drawing/2014/main" id="{C5DDAB91-AEC9-4769-83FA-7A40E514E338}"/>
                  </a:ext>
                </a:extLst>
              </p:cNvPr>
              <p:cNvSpPr/>
              <p:nvPr/>
            </p:nvSpPr>
            <p:spPr>
              <a:xfrm flipV="1">
                <a:off x="3716336" y="4151349"/>
                <a:ext cx="6071097" cy="821976"/>
              </a:xfrm>
              <a:prstGeom prst="line">
                <a:avLst/>
              </a:prstGeom>
              <a:ln w="38100">
                <a:solidFill>
                  <a:schemeClr val="accent2">
                    <a:lumMod val="5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158" name="Line">
                <a:extLst>
                  <a:ext uri="{FF2B5EF4-FFF2-40B4-BE49-F238E27FC236}">
                    <a16:creationId xmlns:a16="http://schemas.microsoft.com/office/drawing/2014/main" id="{BAD10D18-EF7A-44CA-A0B9-B94CC588A551}"/>
                  </a:ext>
                </a:extLst>
              </p:cNvPr>
              <p:cNvSpPr/>
              <p:nvPr/>
            </p:nvSpPr>
            <p:spPr>
              <a:xfrm flipV="1">
                <a:off x="3716332" y="2971016"/>
                <a:ext cx="6302185" cy="2016774"/>
              </a:xfrm>
              <a:prstGeom prst="line">
                <a:avLst/>
              </a:prstGeom>
              <a:ln w="38100">
                <a:solidFill>
                  <a:schemeClr val="accent2">
                    <a:lumMod val="5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159" name="Line">
                <a:extLst>
                  <a:ext uri="{FF2B5EF4-FFF2-40B4-BE49-F238E27FC236}">
                    <a16:creationId xmlns:a16="http://schemas.microsoft.com/office/drawing/2014/main" id="{01B1AFB2-43CC-43DD-AB6E-5502C16BEA01}"/>
                  </a:ext>
                </a:extLst>
              </p:cNvPr>
              <p:cNvSpPr/>
              <p:nvPr/>
            </p:nvSpPr>
            <p:spPr>
              <a:xfrm flipV="1">
                <a:off x="3716332" y="2537024"/>
                <a:ext cx="6302185" cy="2433894"/>
              </a:xfrm>
              <a:prstGeom prst="line">
                <a:avLst/>
              </a:prstGeom>
              <a:ln w="38100">
                <a:solidFill>
                  <a:schemeClr val="accent2">
                    <a:lumMod val="5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160" name="Line">
                <a:extLst>
                  <a:ext uri="{FF2B5EF4-FFF2-40B4-BE49-F238E27FC236}">
                    <a16:creationId xmlns:a16="http://schemas.microsoft.com/office/drawing/2014/main" id="{FF560E62-78A8-4D33-97FC-A94BF798A318}"/>
                  </a:ext>
                </a:extLst>
              </p:cNvPr>
              <p:cNvSpPr/>
              <p:nvPr/>
            </p:nvSpPr>
            <p:spPr>
              <a:xfrm flipV="1">
                <a:off x="3716332" y="2149616"/>
                <a:ext cx="6302185" cy="2821302"/>
              </a:xfrm>
              <a:prstGeom prst="line">
                <a:avLst/>
              </a:prstGeom>
              <a:ln w="38100">
                <a:solidFill>
                  <a:schemeClr val="accent2">
                    <a:lumMod val="5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grpSp>
        <p:grpSp>
          <p:nvGrpSpPr>
            <p:cNvPr id="6" name="Group 5">
              <a:extLst>
                <a:ext uri="{FF2B5EF4-FFF2-40B4-BE49-F238E27FC236}">
                  <a16:creationId xmlns:a16="http://schemas.microsoft.com/office/drawing/2014/main" id="{FD6543BD-9C92-489E-B092-A8E67CBC3A83}"/>
                </a:ext>
              </a:extLst>
            </p:cNvPr>
            <p:cNvGrpSpPr/>
            <p:nvPr/>
          </p:nvGrpSpPr>
          <p:grpSpPr>
            <a:xfrm>
              <a:off x="3716332" y="1863712"/>
              <a:ext cx="6424677" cy="3463994"/>
              <a:chOff x="3716332" y="1863712"/>
              <a:chExt cx="12540172" cy="3463994"/>
            </a:xfrm>
          </p:grpSpPr>
          <p:sp>
            <p:nvSpPr>
              <p:cNvPr id="79" name="Line">
                <a:extLst>
                  <a:ext uri="{FF2B5EF4-FFF2-40B4-BE49-F238E27FC236}">
                    <a16:creationId xmlns:a16="http://schemas.microsoft.com/office/drawing/2014/main" id="{9B406B2D-9607-4295-B661-3557CE7EB756}"/>
                  </a:ext>
                </a:extLst>
              </p:cNvPr>
              <p:cNvSpPr/>
              <p:nvPr/>
            </p:nvSpPr>
            <p:spPr>
              <a:xfrm>
                <a:off x="3716336" y="4979354"/>
                <a:ext cx="6302183" cy="0"/>
              </a:xfrm>
              <a:prstGeom prst="line">
                <a:avLst/>
              </a:prstGeom>
              <a:ln w="38100">
                <a:solidFill>
                  <a:schemeClr val="accent2">
                    <a:lumMod val="5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81" name="Line">
                <a:extLst>
                  <a:ext uri="{FF2B5EF4-FFF2-40B4-BE49-F238E27FC236}">
                    <a16:creationId xmlns:a16="http://schemas.microsoft.com/office/drawing/2014/main" id="{D8D854F8-5C80-4F07-A353-CE638E800C5A}"/>
                  </a:ext>
                </a:extLst>
              </p:cNvPr>
              <p:cNvSpPr/>
              <p:nvPr/>
            </p:nvSpPr>
            <p:spPr>
              <a:xfrm>
                <a:off x="3848100" y="1867380"/>
                <a:ext cx="6170420" cy="3111974"/>
              </a:xfrm>
              <a:prstGeom prst="line">
                <a:avLst/>
              </a:prstGeom>
              <a:ln w="38100">
                <a:solidFill>
                  <a:schemeClr val="accent6">
                    <a:lumMod val="75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82" name="Line">
                <a:extLst>
                  <a:ext uri="{FF2B5EF4-FFF2-40B4-BE49-F238E27FC236}">
                    <a16:creationId xmlns:a16="http://schemas.microsoft.com/office/drawing/2014/main" id="{A66A1EDC-8B13-4066-8145-7C1BB1BF674E}"/>
                  </a:ext>
                </a:extLst>
              </p:cNvPr>
              <p:cNvSpPr/>
              <p:nvPr/>
            </p:nvSpPr>
            <p:spPr>
              <a:xfrm>
                <a:off x="3848100" y="1867378"/>
                <a:ext cx="6170420" cy="2705575"/>
              </a:xfrm>
              <a:prstGeom prst="line">
                <a:avLst/>
              </a:prstGeom>
              <a:ln w="38100">
                <a:solidFill>
                  <a:schemeClr val="accent6">
                    <a:lumMod val="75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83" name="Line">
                <a:extLst>
                  <a:ext uri="{FF2B5EF4-FFF2-40B4-BE49-F238E27FC236}">
                    <a16:creationId xmlns:a16="http://schemas.microsoft.com/office/drawing/2014/main" id="{80AC4938-7A8B-41CD-916A-5BB1A3B45FEA}"/>
                  </a:ext>
                </a:extLst>
              </p:cNvPr>
              <p:cNvSpPr/>
              <p:nvPr/>
            </p:nvSpPr>
            <p:spPr>
              <a:xfrm>
                <a:off x="3848100" y="1867377"/>
                <a:ext cx="6170420" cy="2335172"/>
              </a:xfrm>
              <a:prstGeom prst="line">
                <a:avLst/>
              </a:prstGeom>
              <a:ln w="38100">
                <a:solidFill>
                  <a:schemeClr val="accent6">
                    <a:lumMod val="75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84" name="Line">
                <a:extLst>
                  <a:ext uri="{FF2B5EF4-FFF2-40B4-BE49-F238E27FC236}">
                    <a16:creationId xmlns:a16="http://schemas.microsoft.com/office/drawing/2014/main" id="{9CB6ACDC-9522-4465-8CE1-B8F6B66B1809}"/>
                  </a:ext>
                </a:extLst>
              </p:cNvPr>
              <p:cNvSpPr/>
              <p:nvPr/>
            </p:nvSpPr>
            <p:spPr>
              <a:xfrm>
                <a:off x="3848099" y="1867375"/>
                <a:ext cx="12241512" cy="3460331"/>
              </a:xfrm>
              <a:prstGeom prst="line">
                <a:avLst/>
              </a:prstGeom>
              <a:ln w="38100">
                <a:solidFill>
                  <a:schemeClr val="accent6">
                    <a:lumMod val="75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85" name="Line">
                <a:extLst>
                  <a:ext uri="{FF2B5EF4-FFF2-40B4-BE49-F238E27FC236}">
                    <a16:creationId xmlns:a16="http://schemas.microsoft.com/office/drawing/2014/main" id="{165133FB-FA7D-43EC-BA91-DBC77857EF81}"/>
                  </a:ext>
                </a:extLst>
              </p:cNvPr>
              <p:cNvSpPr/>
              <p:nvPr/>
            </p:nvSpPr>
            <p:spPr>
              <a:xfrm>
                <a:off x="3848100" y="1863712"/>
                <a:ext cx="6170420" cy="1503132"/>
              </a:xfrm>
              <a:prstGeom prst="line">
                <a:avLst/>
              </a:prstGeom>
              <a:ln w="38100">
                <a:solidFill>
                  <a:schemeClr val="accent6">
                    <a:lumMod val="75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86" name="Line">
                <a:extLst>
                  <a:ext uri="{FF2B5EF4-FFF2-40B4-BE49-F238E27FC236}">
                    <a16:creationId xmlns:a16="http://schemas.microsoft.com/office/drawing/2014/main" id="{F3A726F6-6292-44F1-A257-73F2FA1DD3F7}"/>
                  </a:ext>
                </a:extLst>
              </p:cNvPr>
              <p:cNvSpPr/>
              <p:nvPr/>
            </p:nvSpPr>
            <p:spPr>
              <a:xfrm>
                <a:off x="3848100" y="1875820"/>
                <a:ext cx="6170420" cy="1084624"/>
              </a:xfrm>
              <a:prstGeom prst="line">
                <a:avLst/>
              </a:prstGeom>
              <a:ln w="38100">
                <a:solidFill>
                  <a:schemeClr val="accent6">
                    <a:lumMod val="75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87" name="Line">
                <a:extLst>
                  <a:ext uri="{FF2B5EF4-FFF2-40B4-BE49-F238E27FC236}">
                    <a16:creationId xmlns:a16="http://schemas.microsoft.com/office/drawing/2014/main" id="{1FA1FC63-7513-480B-945B-774476DB82A4}"/>
                  </a:ext>
                </a:extLst>
              </p:cNvPr>
              <p:cNvSpPr/>
              <p:nvPr/>
            </p:nvSpPr>
            <p:spPr>
              <a:xfrm>
                <a:off x="3848099" y="1875819"/>
                <a:ext cx="6170421" cy="669588"/>
              </a:xfrm>
              <a:prstGeom prst="line">
                <a:avLst/>
              </a:prstGeom>
              <a:ln w="38100">
                <a:solidFill>
                  <a:schemeClr val="accent6">
                    <a:lumMod val="75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91" name="Line">
                <a:extLst>
                  <a:ext uri="{FF2B5EF4-FFF2-40B4-BE49-F238E27FC236}">
                    <a16:creationId xmlns:a16="http://schemas.microsoft.com/office/drawing/2014/main" id="{9B76786F-2889-431B-98A3-2CC35244345F}"/>
                  </a:ext>
                </a:extLst>
              </p:cNvPr>
              <p:cNvSpPr/>
              <p:nvPr/>
            </p:nvSpPr>
            <p:spPr>
              <a:xfrm flipV="1">
                <a:off x="3716336" y="4569593"/>
                <a:ext cx="6302183" cy="409761"/>
              </a:xfrm>
              <a:prstGeom prst="line">
                <a:avLst/>
              </a:prstGeom>
              <a:ln w="38100">
                <a:solidFill>
                  <a:schemeClr val="accent2">
                    <a:lumMod val="5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120" name="Line">
                <a:extLst>
                  <a:ext uri="{FF2B5EF4-FFF2-40B4-BE49-F238E27FC236}">
                    <a16:creationId xmlns:a16="http://schemas.microsoft.com/office/drawing/2014/main" id="{E1FE829A-8C31-4228-9CC8-1CFE157FA710}"/>
                  </a:ext>
                </a:extLst>
              </p:cNvPr>
              <p:cNvSpPr/>
              <p:nvPr/>
            </p:nvSpPr>
            <p:spPr>
              <a:xfrm flipV="1">
                <a:off x="3716336" y="4072344"/>
                <a:ext cx="6221458" cy="900981"/>
              </a:xfrm>
              <a:prstGeom prst="line">
                <a:avLst/>
              </a:prstGeom>
              <a:ln w="38100">
                <a:solidFill>
                  <a:schemeClr val="accent2">
                    <a:lumMod val="5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122" name="Line">
                <a:extLst>
                  <a:ext uri="{FF2B5EF4-FFF2-40B4-BE49-F238E27FC236}">
                    <a16:creationId xmlns:a16="http://schemas.microsoft.com/office/drawing/2014/main" id="{972FC199-9155-474C-8275-57FE0FEC1E29}"/>
                  </a:ext>
                </a:extLst>
              </p:cNvPr>
              <p:cNvSpPr/>
              <p:nvPr/>
            </p:nvSpPr>
            <p:spPr>
              <a:xfrm flipV="1">
                <a:off x="3716334" y="2184068"/>
                <a:ext cx="12540170" cy="2796253"/>
              </a:xfrm>
              <a:prstGeom prst="line">
                <a:avLst/>
              </a:prstGeom>
              <a:ln w="38100">
                <a:solidFill>
                  <a:schemeClr val="accent2">
                    <a:lumMod val="5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123" name="Line">
                <a:extLst>
                  <a:ext uri="{FF2B5EF4-FFF2-40B4-BE49-F238E27FC236}">
                    <a16:creationId xmlns:a16="http://schemas.microsoft.com/office/drawing/2014/main" id="{81E13147-76DC-4E67-91AF-FDEC20AA0880}"/>
                  </a:ext>
                </a:extLst>
              </p:cNvPr>
              <p:cNvSpPr/>
              <p:nvPr/>
            </p:nvSpPr>
            <p:spPr>
              <a:xfrm flipV="1">
                <a:off x="3716332" y="2971016"/>
                <a:ext cx="6302185" cy="2016774"/>
              </a:xfrm>
              <a:prstGeom prst="line">
                <a:avLst/>
              </a:prstGeom>
              <a:ln w="38100">
                <a:solidFill>
                  <a:schemeClr val="accent2">
                    <a:lumMod val="5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124" name="Line">
                <a:extLst>
                  <a:ext uri="{FF2B5EF4-FFF2-40B4-BE49-F238E27FC236}">
                    <a16:creationId xmlns:a16="http://schemas.microsoft.com/office/drawing/2014/main" id="{CEB1B2E3-9A82-4893-B921-C5B12D1865ED}"/>
                  </a:ext>
                </a:extLst>
              </p:cNvPr>
              <p:cNvSpPr/>
              <p:nvPr/>
            </p:nvSpPr>
            <p:spPr>
              <a:xfrm flipV="1">
                <a:off x="3716332" y="2537024"/>
                <a:ext cx="6302185" cy="2433894"/>
              </a:xfrm>
              <a:prstGeom prst="line">
                <a:avLst/>
              </a:prstGeom>
              <a:ln w="38100">
                <a:solidFill>
                  <a:schemeClr val="accent2">
                    <a:lumMod val="5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125" name="Line">
                <a:extLst>
                  <a:ext uri="{FF2B5EF4-FFF2-40B4-BE49-F238E27FC236}">
                    <a16:creationId xmlns:a16="http://schemas.microsoft.com/office/drawing/2014/main" id="{60441654-4D65-4621-B6EE-20B29F39DDEF}"/>
                  </a:ext>
                </a:extLst>
              </p:cNvPr>
              <p:cNvSpPr/>
              <p:nvPr/>
            </p:nvSpPr>
            <p:spPr>
              <a:xfrm flipV="1">
                <a:off x="3716332" y="2149616"/>
                <a:ext cx="6302185" cy="2821302"/>
              </a:xfrm>
              <a:prstGeom prst="line">
                <a:avLst/>
              </a:prstGeom>
              <a:ln w="38100">
                <a:solidFill>
                  <a:schemeClr val="accent2">
                    <a:lumMod val="5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grpSp>
        <p:pic>
          <p:nvPicPr>
            <p:cNvPr id="37" name="pasted-image.tif" descr="pasted-image.tif">
              <a:extLst>
                <a:ext uri="{FF2B5EF4-FFF2-40B4-BE49-F238E27FC236}">
                  <a16:creationId xmlns:a16="http://schemas.microsoft.com/office/drawing/2014/main" id="{18838C6D-BD45-4EE9-9A41-34CDCF65EE24}"/>
                </a:ext>
              </a:extLst>
            </p:cNvPr>
            <p:cNvPicPr>
              <a:picLocks noChangeAspect="1"/>
            </p:cNvPicPr>
            <p:nvPr/>
          </p:nvPicPr>
          <p:blipFill>
            <a:blip r:embed="rId2"/>
            <a:stretch>
              <a:fillRect/>
            </a:stretch>
          </p:blipFill>
          <p:spPr>
            <a:xfrm>
              <a:off x="2082039" y="1799101"/>
              <a:ext cx="3187439" cy="3655933"/>
            </a:xfrm>
            <a:prstGeom prst="rect">
              <a:avLst/>
            </a:prstGeom>
            <a:ln w="12700">
              <a:miter lim="400000"/>
            </a:ln>
          </p:spPr>
        </p:pic>
        <p:grpSp>
          <p:nvGrpSpPr>
            <p:cNvPr id="5" name="Group 4">
              <a:extLst>
                <a:ext uri="{FF2B5EF4-FFF2-40B4-BE49-F238E27FC236}">
                  <a16:creationId xmlns:a16="http://schemas.microsoft.com/office/drawing/2014/main" id="{F7406C42-C07E-4163-9ACC-FB32B5C90E1A}"/>
                </a:ext>
              </a:extLst>
            </p:cNvPr>
            <p:cNvGrpSpPr/>
            <p:nvPr/>
          </p:nvGrpSpPr>
          <p:grpSpPr>
            <a:xfrm>
              <a:off x="6706296" y="1796433"/>
              <a:ext cx="386202" cy="3657600"/>
              <a:chOff x="6706296" y="1796433"/>
              <a:chExt cx="386202" cy="3657600"/>
            </a:xfrm>
          </p:grpSpPr>
          <p:grpSp>
            <p:nvGrpSpPr>
              <p:cNvPr id="78" name="Group 77">
                <a:extLst>
                  <a:ext uri="{FF2B5EF4-FFF2-40B4-BE49-F238E27FC236}">
                    <a16:creationId xmlns:a16="http://schemas.microsoft.com/office/drawing/2014/main" id="{CE111563-E04D-43BC-96DB-7CE5F8876E4D}"/>
                  </a:ext>
                </a:extLst>
              </p:cNvPr>
              <p:cNvGrpSpPr/>
              <p:nvPr/>
            </p:nvGrpSpPr>
            <p:grpSpPr>
              <a:xfrm>
                <a:off x="6853677" y="1796433"/>
                <a:ext cx="91440" cy="3657600"/>
                <a:chOff x="8293100" y="2546350"/>
                <a:chExt cx="127000" cy="3429000"/>
              </a:xfrm>
              <a:solidFill>
                <a:schemeClr val="tx1"/>
              </a:solidFill>
            </p:grpSpPr>
            <p:sp>
              <p:nvSpPr>
                <p:cNvPr id="90" name="Rectangle 89">
                  <a:extLst>
                    <a:ext uri="{FF2B5EF4-FFF2-40B4-BE49-F238E27FC236}">
                      <a16:creationId xmlns:a16="http://schemas.microsoft.com/office/drawing/2014/main" id="{47678368-994A-4D09-B9B2-2940825D3329}"/>
                    </a:ext>
                  </a:extLst>
                </p:cNvPr>
                <p:cNvSpPr/>
                <p:nvPr/>
              </p:nvSpPr>
              <p:spPr>
                <a:xfrm>
                  <a:off x="8293100" y="2546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92" name="Rectangle 91">
                  <a:extLst>
                    <a:ext uri="{FF2B5EF4-FFF2-40B4-BE49-F238E27FC236}">
                      <a16:creationId xmlns:a16="http://schemas.microsoft.com/office/drawing/2014/main" id="{C27EF02D-05DA-4FFC-AE9C-9EF92A6FACF0}"/>
                    </a:ext>
                  </a:extLst>
                </p:cNvPr>
                <p:cNvSpPr/>
                <p:nvPr/>
              </p:nvSpPr>
              <p:spPr>
                <a:xfrm>
                  <a:off x="8293100" y="2673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93" name="Rectangle 92">
                  <a:extLst>
                    <a:ext uri="{FF2B5EF4-FFF2-40B4-BE49-F238E27FC236}">
                      <a16:creationId xmlns:a16="http://schemas.microsoft.com/office/drawing/2014/main" id="{F2A764CA-54F9-4FA9-8A8C-F0EBE30D29E2}"/>
                    </a:ext>
                  </a:extLst>
                </p:cNvPr>
                <p:cNvSpPr/>
                <p:nvPr/>
              </p:nvSpPr>
              <p:spPr>
                <a:xfrm>
                  <a:off x="8293100" y="2800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94" name="Rectangle 93">
                  <a:extLst>
                    <a:ext uri="{FF2B5EF4-FFF2-40B4-BE49-F238E27FC236}">
                      <a16:creationId xmlns:a16="http://schemas.microsoft.com/office/drawing/2014/main" id="{3105436B-E068-4EC7-9AFE-687819977C67}"/>
                    </a:ext>
                  </a:extLst>
                </p:cNvPr>
                <p:cNvSpPr/>
                <p:nvPr/>
              </p:nvSpPr>
              <p:spPr>
                <a:xfrm>
                  <a:off x="8293100" y="2927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95" name="Rectangle 94">
                  <a:extLst>
                    <a:ext uri="{FF2B5EF4-FFF2-40B4-BE49-F238E27FC236}">
                      <a16:creationId xmlns:a16="http://schemas.microsoft.com/office/drawing/2014/main" id="{AB06B5A7-CE98-4558-8E34-5C45A3A1B8EE}"/>
                    </a:ext>
                  </a:extLst>
                </p:cNvPr>
                <p:cNvSpPr/>
                <p:nvPr/>
              </p:nvSpPr>
              <p:spPr>
                <a:xfrm>
                  <a:off x="8293100" y="305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96" name="Rectangle 95">
                  <a:extLst>
                    <a:ext uri="{FF2B5EF4-FFF2-40B4-BE49-F238E27FC236}">
                      <a16:creationId xmlns:a16="http://schemas.microsoft.com/office/drawing/2014/main" id="{C9394235-609F-463C-9CF5-A3DB879AE149}"/>
                    </a:ext>
                  </a:extLst>
                </p:cNvPr>
                <p:cNvSpPr/>
                <p:nvPr/>
              </p:nvSpPr>
              <p:spPr>
                <a:xfrm>
                  <a:off x="8293100" y="318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grpSp>
              <p:nvGrpSpPr>
                <p:cNvPr id="97" name="Group 96">
                  <a:extLst>
                    <a:ext uri="{FF2B5EF4-FFF2-40B4-BE49-F238E27FC236}">
                      <a16:creationId xmlns:a16="http://schemas.microsoft.com/office/drawing/2014/main" id="{5DFD702D-6163-4A92-8B03-96CB48B21DDD}"/>
                    </a:ext>
                  </a:extLst>
                </p:cNvPr>
                <p:cNvGrpSpPr/>
                <p:nvPr/>
              </p:nvGrpSpPr>
              <p:grpSpPr>
                <a:xfrm>
                  <a:off x="8293100" y="3308350"/>
                  <a:ext cx="127000" cy="762000"/>
                  <a:chOff x="8445500" y="2698750"/>
                  <a:chExt cx="127000" cy="762000"/>
                </a:xfrm>
                <a:grpFill/>
              </p:grpSpPr>
              <p:sp>
                <p:nvSpPr>
                  <p:cNvPr id="112" name="Rectangle 111">
                    <a:extLst>
                      <a:ext uri="{FF2B5EF4-FFF2-40B4-BE49-F238E27FC236}">
                        <a16:creationId xmlns:a16="http://schemas.microsoft.com/office/drawing/2014/main" id="{CB4FF769-07B4-4CE1-8750-D97A8900EF29}"/>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13" name="Rectangle 112">
                    <a:extLst>
                      <a:ext uri="{FF2B5EF4-FFF2-40B4-BE49-F238E27FC236}">
                        <a16:creationId xmlns:a16="http://schemas.microsoft.com/office/drawing/2014/main" id="{5CD82D04-F287-4493-A289-B0D06EEF6E9B}"/>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14" name="Rectangle 113">
                    <a:extLst>
                      <a:ext uri="{FF2B5EF4-FFF2-40B4-BE49-F238E27FC236}">
                        <a16:creationId xmlns:a16="http://schemas.microsoft.com/office/drawing/2014/main" id="{63037B29-A41F-4FB5-83AE-C48061FA1D38}"/>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15" name="Rectangle 114">
                    <a:extLst>
                      <a:ext uri="{FF2B5EF4-FFF2-40B4-BE49-F238E27FC236}">
                        <a16:creationId xmlns:a16="http://schemas.microsoft.com/office/drawing/2014/main" id="{BF6A7CDA-65BF-4528-9C1A-C1B4A6AD11B0}"/>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16" name="Rectangle 115">
                    <a:extLst>
                      <a:ext uri="{FF2B5EF4-FFF2-40B4-BE49-F238E27FC236}">
                        <a16:creationId xmlns:a16="http://schemas.microsoft.com/office/drawing/2014/main" id="{684D628F-A0EF-43FC-B6A0-A8253DC2CA4D}"/>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17" name="Rectangle 116">
                    <a:extLst>
                      <a:ext uri="{FF2B5EF4-FFF2-40B4-BE49-F238E27FC236}">
                        <a16:creationId xmlns:a16="http://schemas.microsoft.com/office/drawing/2014/main" id="{D02D1903-6077-43D7-9552-385687E7AC37}"/>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grpSp>
            <p:grpSp>
              <p:nvGrpSpPr>
                <p:cNvPr id="98" name="Group 97">
                  <a:extLst>
                    <a:ext uri="{FF2B5EF4-FFF2-40B4-BE49-F238E27FC236}">
                      <a16:creationId xmlns:a16="http://schemas.microsoft.com/office/drawing/2014/main" id="{FD86EFC1-C3A3-4A6E-85E7-72F7C60A7071}"/>
                    </a:ext>
                  </a:extLst>
                </p:cNvPr>
                <p:cNvGrpSpPr/>
                <p:nvPr/>
              </p:nvGrpSpPr>
              <p:grpSpPr>
                <a:xfrm>
                  <a:off x="8293100" y="4451350"/>
                  <a:ext cx="127000" cy="1143000"/>
                  <a:chOff x="8445500" y="3079750"/>
                  <a:chExt cx="127000" cy="1143000"/>
                </a:xfrm>
                <a:grpFill/>
              </p:grpSpPr>
              <p:sp>
                <p:nvSpPr>
                  <p:cNvPr id="102" name="Rectangle 101">
                    <a:extLst>
                      <a:ext uri="{FF2B5EF4-FFF2-40B4-BE49-F238E27FC236}">
                        <a16:creationId xmlns:a16="http://schemas.microsoft.com/office/drawing/2014/main" id="{949EB461-3F12-4DE6-9616-0F206A7F94B3}"/>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03" name="Rectangle 102">
                    <a:extLst>
                      <a:ext uri="{FF2B5EF4-FFF2-40B4-BE49-F238E27FC236}">
                        <a16:creationId xmlns:a16="http://schemas.microsoft.com/office/drawing/2014/main" id="{5654775B-EE03-4FD7-93BF-FF2084159704}"/>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04" name="Rectangle 103">
                    <a:extLst>
                      <a:ext uri="{FF2B5EF4-FFF2-40B4-BE49-F238E27FC236}">
                        <a16:creationId xmlns:a16="http://schemas.microsoft.com/office/drawing/2014/main" id="{788CA53C-C7EF-4E27-9092-6523A2F13908}"/>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grpSp>
                <p:nvGrpSpPr>
                  <p:cNvPr id="105" name="Group 104">
                    <a:extLst>
                      <a:ext uri="{FF2B5EF4-FFF2-40B4-BE49-F238E27FC236}">
                        <a16:creationId xmlns:a16="http://schemas.microsoft.com/office/drawing/2014/main" id="{D903F2CC-33F0-44C8-A7C6-0402F0362545}"/>
                      </a:ext>
                    </a:extLst>
                  </p:cNvPr>
                  <p:cNvGrpSpPr/>
                  <p:nvPr/>
                </p:nvGrpSpPr>
                <p:grpSpPr>
                  <a:xfrm>
                    <a:off x="8445500" y="3460750"/>
                    <a:ext cx="127000" cy="762000"/>
                    <a:chOff x="8445500" y="2698750"/>
                    <a:chExt cx="127000" cy="762000"/>
                  </a:xfrm>
                  <a:grpFill/>
                </p:grpSpPr>
                <p:sp>
                  <p:nvSpPr>
                    <p:cNvPr id="106" name="Rectangle 105">
                      <a:extLst>
                        <a:ext uri="{FF2B5EF4-FFF2-40B4-BE49-F238E27FC236}">
                          <a16:creationId xmlns:a16="http://schemas.microsoft.com/office/drawing/2014/main" id="{A0F21D22-A9C8-41D2-B8CA-0018E3A56384}"/>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07" name="Rectangle 106">
                      <a:extLst>
                        <a:ext uri="{FF2B5EF4-FFF2-40B4-BE49-F238E27FC236}">
                          <a16:creationId xmlns:a16="http://schemas.microsoft.com/office/drawing/2014/main" id="{F60BFD3D-59B1-4910-98C5-4A7E53FCE8EC}"/>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08" name="Rectangle 107">
                      <a:extLst>
                        <a:ext uri="{FF2B5EF4-FFF2-40B4-BE49-F238E27FC236}">
                          <a16:creationId xmlns:a16="http://schemas.microsoft.com/office/drawing/2014/main" id="{9A1D30B9-69C7-4ADE-8858-913B2A83AE87}"/>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09" name="Rectangle 108">
                      <a:extLst>
                        <a:ext uri="{FF2B5EF4-FFF2-40B4-BE49-F238E27FC236}">
                          <a16:creationId xmlns:a16="http://schemas.microsoft.com/office/drawing/2014/main" id="{A4AAE0FC-6C71-40B1-AE69-DF447BB4B6DE}"/>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10" name="Rectangle 109">
                      <a:extLst>
                        <a:ext uri="{FF2B5EF4-FFF2-40B4-BE49-F238E27FC236}">
                          <a16:creationId xmlns:a16="http://schemas.microsoft.com/office/drawing/2014/main" id="{11161173-838F-4E0B-BC2B-94E4751FBD95}"/>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11" name="Rectangle 110">
                      <a:extLst>
                        <a:ext uri="{FF2B5EF4-FFF2-40B4-BE49-F238E27FC236}">
                          <a16:creationId xmlns:a16="http://schemas.microsoft.com/office/drawing/2014/main" id="{1501D0AE-DC5A-46B4-86B2-CD94A910AC78}"/>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grpSp>
            </p:grpSp>
            <p:sp>
              <p:nvSpPr>
                <p:cNvPr id="99" name="Rectangle 98">
                  <a:extLst>
                    <a:ext uri="{FF2B5EF4-FFF2-40B4-BE49-F238E27FC236}">
                      <a16:creationId xmlns:a16="http://schemas.microsoft.com/office/drawing/2014/main" id="{44FFADAD-3EE4-4773-B9D0-AA71EC5782EE}"/>
                    </a:ext>
                  </a:extLst>
                </p:cNvPr>
                <p:cNvSpPr/>
                <p:nvPr/>
              </p:nvSpPr>
              <p:spPr>
                <a:xfrm>
                  <a:off x="8293100" y="559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00" name="Rectangle 99">
                  <a:extLst>
                    <a:ext uri="{FF2B5EF4-FFF2-40B4-BE49-F238E27FC236}">
                      <a16:creationId xmlns:a16="http://schemas.microsoft.com/office/drawing/2014/main" id="{7193AA61-E5BA-4DF5-9F6C-06F4AFDCECC9}"/>
                    </a:ext>
                  </a:extLst>
                </p:cNvPr>
                <p:cNvSpPr/>
                <p:nvPr/>
              </p:nvSpPr>
              <p:spPr>
                <a:xfrm>
                  <a:off x="8293100" y="572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01" name="Rectangle 100">
                  <a:extLst>
                    <a:ext uri="{FF2B5EF4-FFF2-40B4-BE49-F238E27FC236}">
                      <a16:creationId xmlns:a16="http://schemas.microsoft.com/office/drawing/2014/main" id="{36BD4EFA-CD85-42E5-B557-224A08048F22}"/>
                    </a:ext>
                  </a:extLst>
                </p:cNvPr>
                <p:cNvSpPr/>
                <p:nvPr/>
              </p:nvSpPr>
              <p:spPr>
                <a:xfrm>
                  <a:off x="8293100" y="5848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grpSp>
          <p:sp>
            <p:nvSpPr>
              <p:cNvPr id="4" name="Oval 3">
                <a:extLst>
                  <a:ext uri="{FF2B5EF4-FFF2-40B4-BE49-F238E27FC236}">
                    <a16:creationId xmlns:a16="http://schemas.microsoft.com/office/drawing/2014/main" id="{44B2CBEA-8FD2-42B3-8052-C4EFE24174A7}"/>
                  </a:ext>
                </a:extLst>
              </p:cNvPr>
              <p:cNvSpPr/>
              <p:nvPr/>
            </p:nvSpPr>
            <p:spPr>
              <a:xfrm>
                <a:off x="6706296" y="2045400"/>
                <a:ext cx="386202" cy="3166554"/>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grpSp>
        <p:pic>
          <p:nvPicPr>
            <p:cNvPr id="163" name="pasted-image.tif" descr="pasted-image.tif">
              <a:extLst>
                <a:ext uri="{FF2B5EF4-FFF2-40B4-BE49-F238E27FC236}">
                  <a16:creationId xmlns:a16="http://schemas.microsoft.com/office/drawing/2014/main" id="{25451EF0-CAAD-4B4E-96F3-44531AFF125E}"/>
                </a:ext>
              </a:extLst>
            </p:cNvPr>
            <p:cNvPicPr>
              <a:picLocks noChangeAspect="1"/>
            </p:cNvPicPr>
            <p:nvPr/>
          </p:nvPicPr>
          <p:blipFill>
            <a:blip r:embed="rId2"/>
            <a:stretch>
              <a:fillRect/>
            </a:stretch>
          </p:blipFill>
          <p:spPr>
            <a:xfrm flipH="1" flipV="1">
              <a:off x="8465371" y="1803321"/>
              <a:ext cx="3187439" cy="3655933"/>
            </a:xfrm>
            <a:prstGeom prst="rect">
              <a:avLst/>
            </a:prstGeom>
            <a:ln w="12700">
              <a:miter lim="400000"/>
            </a:ln>
          </p:spPr>
        </p:pic>
      </p:grpSp>
      <p:grpSp>
        <p:nvGrpSpPr>
          <p:cNvPr id="65" name="Group 64">
            <a:extLst>
              <a:ext uri="{FF2B5EF4-FFF2-40B4-BE49-F238E27FC236}">
                <a16:creationId xmlns:a16="http://schemas.microsoft.com/office/drawing/2014/main" id="{B180EA31-ACC9-49F1-A2D3-C1BB255BFEC5}"/>
              </a:ext>
            </a:extLst>
          </p:cNvPr>
          <p:cNvGrpSpPr/>
          <p:nvPr/>
        </p:nvGrpSpPr>
        <p:grpSpPr>
          <a:xfrm>
            <a:off x="6949979" y="2200597"/>
            <a:ext cx="68580" cy="2743200"/>
            <a:chOff x="8293100" y="2546350"/>
            <a:chExt cx="127000" cy="3429000"/>
          </a:xfrm>
          <a:solidFill>
            <a:schemeClr val="bg1">
              <a:lumMod val="65000"/>
            </a:schemeClr>
          </a:solidFill>
        </p:grpSpPr>
        <p:sp>
          <p:nvSpPr>
            <p:cNvPr id="66" name="Rectangle 65">
              <a:extLst>
                <a:ext uri="{FF2B5EF4-FFF2-40B4-BE49-F238E27FC236}">
                  <a16:creationId xmlns:a16="http://schemas.microsoft.com/office/drawing/2014/main" id="{12B16D69-1196-4018-980A-DA03235703B9}"/>
                </a:ext>
              </a:extLst>
            </p:cNvPr>
            <p:cNvSpPr/>
            <p:nvPr/>
          </p:nvSpPr>
          <p:spPr>
            <a:xfrm>
              <a:off x="8293100" y="2546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7" name="Rectangle 66">
              <a:extLst>
                <a:ext uri="{FF2B5EF4-FFF2-40B4-BE49-F238E27FC236}">
                  <a16:creationId xmlns:a16="http://schemas.microsoft.com/office/drawing/2014/main" id="{F0F74365-9065-4912-AE8F-748854DFB3EB}"/>
                </a:ext>
              </a:extLst>
            </p:cNvPr>
            <p:cNvSpPr/>
            <p:nvPr/>
          </p:nvSpPr>
          <p:spPr>
            <a:xfrm>
              <a:off x="8293100" y="2673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8" name="Rectangle 67">
              <a:extLst>
                <a:ext uri="{FF2B5EF4-FFF2-40B4-BE49-F238E27FC236}">
                  <a16:creationId xmlns:a16="http://schemas.microsoft.com/office/drawing/2014/main" id="{6FE2CC7F-56C7-4B9F-A8F6-7BCFAA58C7C2}"/>
                </a:ext>
              </a:extLst>
            </p:cNvPr>
            <p:cNvSpPr/>
            <p:nvPr/>
          </p:nvSpPr>
          <p:spPr>
            <a:xfrm>
              <a:off x="8293100" y="2800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9" name="Rectangle 68">
              <a:extLst>
                <a:ext uri="{FF2B5EF4-FFF2-40B4-BE49-F238E27FC236}">
                  <a16:creationId xmlns:a16="http://schemas.microsoft.com/office/drawing/2014/main" id="{8529ED5B-F9A5-4D13-9782-812188BF7498}"/>
                </a:ext>
              </a:extLst>
            </p:cNvPr>
            <p:cNvSpPr/>
            <p:nvPr/>
          </p:nvSpPr>
          <p:spPr>
            <a:xfrm>
              <a:off x="8293100" y="2927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0" name="Rectangle 69">
              <a:extLst>
                <a:ext uri="{FF2B5EF4-FFF2-40B4-BE49-F238E27FC236}">
                  <a16:creationId xmlns:a16="http://schemas.microsoft.com/office/drawing/2014/main" id="{C81FADE9-F79B-4595-80B0-27DFBD8A7A63}"/>
                </a:ext>
              </a:extLst>
            </p:cNvPr>
            <p:cNvSpPr/>
            <p:nvPr/>
          </p:nvSpPr>
          <p:spPr>
            <a:xfrm>
              <a:off x="8293100" y="305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1" name="Rectangle 70">
              <a:extLst>
                <a:ext uri="{FF2B5EF4-FFF2-40B4-BE49-F238E27FC236}">
                  <a16:creationId xmlns:a16="http://schemas.microsoft.com/office/drawing/2014/main" id="{055877B1-4D61-4222-AA4E-9380FB8D85CB}"/>
                </a:ext>
              </a:extLst>
            </p:cNvPr>
            <p:cNvSpPr/>
            <p:nvPr/>
          </p:nvSpPr>
          <p:spPr>
            <a:xfrm>
              <a:off x="8293100" y="318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72" name="Group 71">
              <a:extLst>
                <a:ext uri="{FF2B5EF4-FFF2-40B4-BE49-F238E27FC236}">
                  <a16:creationId xmlns:a16="http://schemas.microsoft.com/office/drawing/2014/main" id="{4E227E9F-8DDD-4F84-A733-1618480AE20E}"/>
                </a:ext>
              </a:extLst>
            </p:cNvPr>
            <p:cNvGrpSpPr/>
            <p:nvPr/>
          </p:nvGrpSpPr>
          <p:grpSpPr>
            <a:xfrm>
              <a:off x="8293100" y="3308350"/>
              <a:ext cx="127000" cy="762000"/>
              <a:chOff x="8445500" y="2698750"/>
              <a:chExt cx="127000" cy="762000"/>
            </a:xfrm>
            <a:grpFill/>
          </p:grpSpPr>
          <p:sp>
            <p:nvSpPr>
              <p:cNvPr id="132" name="Rectangle 131">
                <a:extLst>
                  <a:ext uri="{FF2B5EF4-FFF2-40B4-BE49-F238E27FC236}">
                    <a16:creationId xmlns:a16="http://schemas.microsoft.com/office/drawing/2014/main" id="{A649F738-D9FC-4F7A-89E8-18C59F15EC6D}"/>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3" name="Rectangle 132">
                <a:extLst>
                  <a:ext uri="{FF2B5EF4-FFF2-40B4-BE49-F238E27FC236}">
                    <a16:creationId xmlns:a16="http://schemas.microsoft.com/office/drawing/2014/main" id="{0E18C92F-E07D-4EF9-A489-3CEC98A03AE9}"/>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4" name="Rectangle 133">
                <a:extLst>
                  <a:ext uri="{FF2B5EF4-FFF2-40B4-BE49-F238E27FC236}">
                    <a16:creationId xmlns:a16="http://schemas.microsoft.com/office/drawing/2014/main" id="{D4D6D29B-67EC-4749-8846-8F14E09950D8}"/>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5" name="Rectangle 134">
                <a:extLst>
                  <a:ext uri="{FF2B5EF4-FFF2-40B4-BE49-F238E27FC236}">
                    <a16:creationId xmlns:a16="http://schemas.microsoft.com/office/drawing/2014/main" id="{4AE75EBA-3447-431A-8C45-5306518660AB}"/>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6" name="Rectangle 135">
                <a:extLst>
                  <a:ext uri="{FF2B5EF4-FFF2-40B4-BE49-F238E27FC236}">
                    <a16:creationId xmlns:a16="http://schemas.microsoft.com/office/drawing/2014/main" id="{BABFDB99-BC8F-46D9-95D4-4824A0351229}"/>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7" name="Rectangle 136">
                <a:extLst>
                  <a:ext uri="{FF2B5EF4-FFF2-40B4-BE49-F238E27FC236}">
                    <a16:creationId xmlns:a16="http://schemas.microsoft.com/office/drawing/2014/main" id="{A330ABE3-967F-48F6-817F-2689A5975EAD}"/>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73" name="Group 72">
              <a:extLst>
                <a:ext uri="{FF2B5EF4-FFF2-40B4-BE49-F238E27FC236}">
                  <a16:creationId xmlns:a16="http://schemas.microsoft.com/office/drawing/2014/main" id="{957167E5-36C8-48DC-B48B-8AFC95F5AA95}"/>
                </a:ext>
              </a:extLst>
            </p:cNvPr>
            <p:cNvGrpSpPr/>
            <p:nvPr/>
          </p:nvGrpSpPr>
          <p:grpSpPr>
            <a:xfrm>
              <a:off x="8293100" y="4070350"/>
              <a:ext cx="127000" cy="1524000"/>
              <a:chOff x="8445500" y="2698750"/>
              <a:chExt cx="127000" cy="1524000"/>
            </a:xfrm>
            <a:grpFill/>
          </p:grpSpPr>
          <p:sp>
            <p:nvSpPr>
              <p:cNvPr id="77" name="Rectangle 76">
                <a:extLst>
                  <a:ext uri="{FF2B5EF4-FFF2-40B4-BE49-F238E27FC236}">
                    <a16:creationId xmlns:a16="http://schemas.microsoft.com/office/drawing/2014/main" id="{CA1B7DBF-6C0C-4D39-8427-C87A8CC3709C}"/>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0" name="Rectangle 79">
                <a:extLst>
                  <a:ext uri="{FF2B5EF4-FFF2-40B4-BE49-F238E27FC236}">
                    <a16:creationId xmlns:a16="http://schemas.microsoft.com/office/drawing/2014/main" id="{5BEA37D2-F8FE-418D-91CD-2C777BBF9FF7}"/>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8" name="Rectangle 87">
                <a:extLst>
                  <a:ext uri="{FF2B5EF4-FFF2-40B4-BE49-F238E27FC236}">
                    <a16:creationId xmlns:a16="http://schemas.microsoft.com/office/drawing/2014/main" id="{DD021B76-764E-4EA3-84F3-D0AF9C26B9ED}"/>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9" name="Rectangle 88">
                <a:extLst>
                  <a:ext uri="{FF2B5EF4-FFF2-40B4-BE49-F238E27FC236}">
                    <a16:creationId xmlns:a16="http://schemas.microsoft.com/office/drawing/2014/main" id="{FD798E42-284A-421E-B79C-A5365C591FE2}"/>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8" name="Rectangle 117">
                <a:extLst>
                  <a:ext uri="{FF2B5EF4-FFF2-40B4-BE49-F238E27FC236}">
                    <a16:creationId xmlns:a16="http://schemas.microsoft.com/office/drawing/2014/main" id="{D9A4AD29-C5DE-40AF-BAAD-85B36772E83D}"/>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9" name="Rectangle 118">
                <a:extLst>
                  <a:ext uri="{FF2B5EF4-FFF2-40B4-BE49-F238E27FC236}">
                    <a16:creationId xmlns:a16="http://schemas.microsoft.com/office/drawing/2014/main" id="{FFFC26EC-750F-4B93-8645-3B83A9313BDF}"/>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121" name="Group 120">
                <a:extLst>
                  <a:ext uri="{FF2B5EF4-FFF2-40B4-BE49-F238E27FC236}">
                    <a16:creationId xmlns:a16="http://schemas.microsoft.com/office/drawing/2014/main" id="{27B6088D-3EC3-4ED9-A7B5-52C2C0109542}"/>
                  </a:ext>
                </a:extLst>
              </p:cNvPr>
              <p:cNvGrpSpPr/>
              <p:nvPr/>
            </p:nvGrpSpPr>
            <p:grpSpPr>
              <a:xfrm>
                <a:off x="8445500" y="3460750"/>
                <a:ext cx="127000" cy="762000"/>
                <a:chOff x="8445500" y="2698750"/>
                <a:chExt cx="127000" cy="762000"/>
              </a:xfrm>
              <a:grpFill/>
            </p:grpSpPr>
            <p:sp>
              <p:nvSpPr>
                <p:cNvPr id="126" name="Rectangle 125">
                  <a:extLst>
                    <a:ext uri="{FF2B5EF4-FFF2-40B4-BE49-F238E27FC236}">
                      <a16:creationId xmlns:a16="http://schemas.microsoft.com/office/drawing/2014/main" id="{82F1E9AD-15AC-48A2-B813-60149F78D268}"/>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7" name="Rectangle 126">
                  <a:extLst>
                    <a:ext uri="{FF2B5EF4-FFF2-40B4-BE49-F238E27FC236}">
                      <a16:creationId xmlns:a16="http://schemas.microsoft.com/office/drawing/2014/main" id="{AF5A63B2-744E-4390-BD1B-83418ED4CBEF}"/>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8" name="Rectangle 127">
                  <a:extLst>
                    <a:ext uri="{FF2B5EF4-FFF2-40B4-BE49-F238E27FC236}">
                      <a16:creationId xmlns:a16="http://schemas.microsoft.com/office/drawing/2014/main" id="{628FC73F-5AC1-4B41-A80E-0116A3B42FBF}"/>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9" name="Rectangle 128">
                  <a:extLst>
                    <a:ext uri="{FF2B5EF4-FFF2-40B4-BE49-F238E27FC236}">
                      <a16:creationId xmlns:a16="http://schemas.microsoft.com/office/drawing/2014/main" id="{AC6434F0-464B-4982-B7BE-462E7D71B853}"/>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0" name="Rectangle 129">
                  <a:extLst>
                    <a:ext uri="{FF2B5EF4-FFF2-40B4-BE49-F238E27FC236}">
                      <a16:creationId xmlns:a16="http://schemas.microsoft.com/office/drawing/2014/main" id="{3915A50D-B8EF-4614-9C3A-0D9A65E2720B}"/>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1" name="Rectangle 130">
                  <a:extLst>
                    <a:ext uri="{FF2B5EF4-FFF2-40B4-BE49-F238E27FC236}">
                      <a16:creationId xmlns:a16="http://schemas.microsoft.com/office/drawing/2014/main" id="{36E3250E-B2B3-4D66-9BCB-1344D9C4F087}"/>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sp>
          <p:nvSpPr>
            <p:cNvPr id="74" name="Rectangle 73">
              <a:extLst>
                <a:ext uri="{FF2B5EF4-FFF2-40B4-BE49-F238E27FC236}">
                  <a16:creationId xmlns:a16="http://schemas.microsoft.com/office/drawing/2014/main" id="{D2A9AC02-F532-40FF-B08A-56BB5B54A6A7}"/>
                </a:ext>
              </a:extLst>
            </p:cNvPr>
            <p:cNvSpPr/>
            <p:nvPr/>
          </p:nvSpPr>
          <p:spPr>
            <a:xfrm>
              <a:off x="8293100" y="559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5" name="Rectangle 74">
              <a:extLst>
                <a:ext uri="{FF2B5EF4-FFF2-40B4-BE49-F238E27FC236}">
                  <a16:creationId xmlns:a16="http://schemas.microsoft.com/office/drawing/2014/main" id="{690743D0-6FC8-4EE7-A0FA-9E01F35A01FA}"/>
                </a:ext>
              </a:extLst>
            </p:cNvPr>
            <p:cNvSpPr/>
            <p:nvPr/>
          </p:nvSpPr>
          <p:spPr>
            <a:xfrm>
              <a:off x="8293100" y="572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6" name="Rectangle 75">
              <a:extLst>
                <a:ext uri="{FF2B5EF4-FFF2-40B4-BE49-F238E27FC236}">
                  <a16:creationId xmlns:a16="http://schemas.microsoft.com/office/drawing/2014/main" id="{8B8A5E73-F2E6-4E83-A697-5B9FD2308D61}"/>
                </a:ext>
              </a:extLst>
            </p:cNvPr>
            <p:cNvSpPr/>
            <p:nvPr/>
          </p:nvSpPr>
          <p:spPr>
            <a:xfrm>
              <a:off x="8293100" y="5848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Tree>
    <p:extLst>
      <p:ext uri="{BB962C8B-B14F-4D97-AF65-F5344CB8AC3E}">
        <p14:creationId xmlns:p14="http://schemas.microsoft.com/office/powerpoint/2010/main" val="98908753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965788B4-0AF4-4ECD-BEC0-8928216AFC4F}"/>
              </a:ext>
            </a:extLst>
          </p:cNvPr>
          <p:cNvCxnSpPr>
            <a:cxnSpLocks/>
          </p:cNvCxnSpPr>
          <p:nvPr/>
        </p:nvCxnSpPr>
        <p:spPr>
          <a:xfrm>
            <a:off x="2268641" y="2264114"/>
            <a:ext cx="2361628" cy="0"/>
          </a:xfrm>
          <a:prstGeom prst="line">
            <a:avLst/>
          </a:prstGeom>
          <a:ln w="38100">
            <a:solidFill>
              <a:srgbClr val="548235"/>
            </a:solidFill>
          </a:ln>
        </p:spPr>
        <p:style>
          <a:lnRef idx="1">
            <a:schemeClr val="accent1"/>
          </a:lnRef>
          <a:fillRef idx="0">
            <a:schemeClr val="accent1"/>
          </a:fillRef>
          <a:effectRef idx="0">
            <a:schemeClr val="accent1"/>
          </a:effectRef>
          <a:fontRef idx="minor">
            <a:schemeClr val="tx1"/>
          </a:fontRef>
        </p:style>
      </p:cxnSp>
      <p:sp>
        <p:nvSpPr>
          <p:cNvPr id="667" name="Shape 667"/>
          <p:cNvSpPr>
            <a:spLocks noGrp="1"/>
          </p:cNvSpPr>
          <p:nvPr>
            <p:ph type="title"/>
          </p:nvPr>
        </p:nvSpPr>
        <p:spPr>
          <a:prstGeom prst="rect">
            <a:avLst/>
          </a:prstGeom>
        </p:spPr>
        <p:txBody>
          <a:bodyPr/>
          <a:lstStyle/>
          <a:p>
            <a:pPr algn="ctr"/>
            <a:r>
              <a:rPr lang="en-US" dirty="0"/>
              <a:t>Focal length</a:t>
            </a:r>
            <a:endParaRPr dirty="0"/>
          </a:p>
        </p:txBody>
      </p:sp>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666082C1-589B-4466-B183-CEE0AB33B0B0}"/>
                  </a:ext>
                </a:extLst>
              </p:cNvPr>
              <p:cNvSpPr>
                <a:spLocks noGrp="1"/>
              </p:cNvSpPr>
              <p:nvPr>
                <p:ph idx="1"/>
              </p:nvPr>
            </p:nvSpPr>
            <p:spPr/>
            <p:txBody>
              <a:bodyPr/>
              <a:lstStyle/>
              <a:p>
                <a:r>
                  <a:rPr lang="en-US" dirty="0">
                    <a:solidFill>
                      <a:prstClr val="black"/>
                    </a:solidFill>
                  </a:rPr>
                  <a:t>In a lens camera, </a:t>
                </a:r>
                <a:r>
                  <a:rPr lang="en-US" b="1" dirty="0">
                    <a:solidFill>
                      <a:prstClr val="black"/>
                    </a:solidFill>
                  </a:rPr>
                  <a:t>focal length</a:t>
                </a:r>
                <a14:m>
                  <m:oMath xmlns:m="http://schemas.openxmlformats.org/officeDocument/2006/math">
                    <m:r>
                      <a:rPr lang="en-US" b="1" i="1" smtClean="0">
                        <a:solidFill>
                          <a:prstClr val="black"/>
                        </a:solidFill>
                        <a:latin typeface="Cambria Math" panose="02040503050406030204" pitchFamily="18" charset="0"/>
                      </a:rPr>
                      <m:t> </m:t>
                    </m:r>
                    <m:r>
                      <a:rPr lang="en-US" b="1" i="1" smtClean="0">
                        <a:solidFill>
                          <a:prstClr val="black"/>
                        </a:solidFill>
                        <a:latin typeface="Cambria Math" panose="02040503050406030204" pitchFamily="18" charset="0"/>
                      </a:rPr>
                      <m:t>𝒇</m:t>
                    </m:r>
                  </m:oMath>
                </a14:m>
                <a:r>
                  <a:rPr lang="en-US" b="1" dirty="0">
                    <a:solidFill>
                      <a:prstClr val="black"/>
                    </a:solidFill>
                  </a:rPr>
                  <a:t> </a:t>
                </a:r>
                <a:r>
                  <a:rPr lang="en-US" dirty="0">
                    <a:solidFill>
                      <a:prstClr val="black"/>
                    </a:solidFill>
                  </a:rPr>
                  <a:t>is distance where parallel rays intersect. </a:t>
                </a:r>
                <a:endParaRPr lang="en-US" u="sng" dirty="0">
                  <a:solidFill>
                    <a:prstClr val="black"/>
                  </a:solidFill>
                </a:endParaRPr>
              </a:p>
            </p:txBody>
          </p:sp>
        </mc:Choice>
        <mc:Fallback xmlns="">
          <p:sp>
            <p:nvSpPr>
              <p:cNvPr id="2" name="Content Placeholder 1">
                <a:extLst>
                  <a:ext uri="{FF2B5EF4-FFF2-40B4-BE49-F238E27FC236}">
                    <a16:creationId xmlns:a16="http://schemas.microsoft.com/office/drawing/2014/main" id="{666082C1-589B-4466-B183-CEE0AB33B0B0}"/>
                  </a:ext>
                </a:extLst>
              </p:cNvPr>
              <p:cNvSpPr>
                <a:spLocks noGrp="1" noRot="1" noChangeAspect="1" noMove="1" noResize="1" noEditPoints="1" noAdjustHandles="1" noChangeArrowheads="1" noChangeShapeType="1" noTextEdit="1"/>
              </p:cNvSpPr>
              <p:nvPr>
                <p:ph idx="1"/>
              </p:nvPr>
            </p:nvSpPr>
            <p:spPr>
              <a:blipFill>
                <a:blip r:embed="rId2"/>
                <a:stretch>
                  <a:fillRect l="-1241" t="-959" r="-1448"/>
                </a:stretch>
              </a:blipFill>
            </p:spPr>
            <p:txBody>
              <a:bodyPr/>
              <a:lstStyle/>
              <a:p>
                <a:r>
                  <a:rPr lang="en-US">
                    <a:noFill/>
                  </a:rPr>
                  <a:t> </a:t>
                </a:r>
              </a:p>
            </p:txBody>
          </p:sp>
        </mc:Fallback>
      </mc:AlternateContent>
      <p:sp>
        <p:nvSpPr>
          <p:cNvPr id="70" name="Line">
            <a:extLst>
              <a:ext uri="{FF2B5EF4-FFF2-40B4-BE49-F238E27FC236}">
                <a16:creationId xmlns:a16="http://schemas.microsoft.com/office/drawing/2014/main" id="{A500485E-60CB-43BF-8204-E9E2A9663986}"/>
              </a:ext>
            </a:extLst>
          </p:cNvPr>
          <p:cNvSpPr/>
          <p:nvPr/>
        </p:nvSpPr>
        <p:spPr>
          <a:xfrm flipH="1">
            <a:off x="4599253" y="2477399"/>
            <a:ext cx="2363808" cy="2912"/>
          </a:xfrm>
          <a:prstGeom prst="line">
            <a:avLst/>
          </a:prstGeom>
          <a:ln w="38100">
            <a:solidFill>
              <a:schemeClr val="accent2">
                <a:lumMod val="50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71" name="Line">
            <a:extLst>
              <a:ext uri="{FF2B5EF4-FFF2-40B4-BE49-F238E27FC236}">
                <a16:creationId xmlns:a16="http://schemas.microsoft.com/office/drawing/2014/main" id="{B06E1358-FC55-490B-8CF5-8228149AC915}"/>
              </a:ext>
            </a:extLst>
          </p:cNvPr>
          <p:cNvSpPr/>
          <p:nvPr/>
        </p:nvSpPr>
        <p:spPr>
          <a:xfrm flipH="1" flipV="1">
            <a:off x="4599253" y="2748344"/>
            <a:ext cx="2313178" cy="2063037"/>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72" name="Line">
            <a:extLst>
              <a:ext uri="{FF2B5EF4-FFF2-40B4-BE49-F238E27FC236}">
                <a16:creationId xmlns:a16="http://schemas.microsoft.com/office/drawing/2014/main" id="{DFAD6036-D436-45D3-93B5-D521CAE77208}"/>
              </a:ext>
            </a:extLst>
          </p:cNvPr>
          <p:cNvSpPr/>
          <p:nvPr/>
        </p:nvSpPr>
        <p:spPr>
          <a:xfrm flipH="1" flipV="1">
            <a:off x="4599255" y="3070582"/>
            <a:ext cx="2313176" cy="1740800"/>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73" name="Line">
            <a:extLst>
              <a:ext uri="{FF2B5EF4-FFF2-40B4-BE49-F238E27FC236}">
                <a16:creationId xmlns:a16="http://schemas.microsoft.com/office/drawing/2014/main" id="{37AEE7B5-4532-4BEA-9415-6B83024CC42F}"/>
              </a:ext>
            </a:extLst>
          </p:cNvPr>
          <p:cNvSpPr/>
          <p:nvPr/>
        </p:nvSpPr>
        <p:spPr>
          <a:xfrm flipH="1" flipV="1">
            <a:off x="4599260" y="3365744"/>
            <a:ext cx="2313171" cy="1445640"/>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74" name="Line">
            <a:extLst>
              <a:ext uri="{FF2B5EF4-FFF2-40B4-BE49-F238E27FC236}">
                <a16:creationId xmlns:a16="http://schemas.microsoft.com/office/drawing/2014/main" id="{83F526AE-204F-4739-A55A-996B10BD1884}"/>
              </a:ext>
            </a:extLst>
          </p:cNvPr>
          <p:cNvSpPr/>
          <p:nvPr/>
        </p:nvSpPr>
        <p:spPr>
          <a:xfrm flipH="1" flipV="1">
            <a:off x="4599258" y="3938182"/>
            <a:ext cx="2313173" cy="875949"/>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75" name="Line">
            <a:extLst>
              <a:ext uri="{FF2B5EF4-FFF2-40B4-BE49-F238E27FC236}">
                <a16:creationId xmlns:a16="http://schemas.microsoft.com/office/drawing/2014/main" id="{AE02140F-7999-4EC8-B55D-1B7DBA5ED319}"/>
              </a:ext>
            </a:extLst>
          </p:cNvPr>
          <p:cNvSpPr/>
          <p:nvPr/>
        </p:nvSpPr>
        <p:spPr>
          <a:xfrm flipH="1" flipV="1">
            <a:off x="4599259" y="4205148"/>
            <a:ext cx="2313172" cy="599902"/>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76" name="Line">
            <a:extLst>
              <a:ext uri="{FF2B5EF4-FFF2-40B4-BE49-F238E27FC236}">
                <a16:creationId xmlns:a16="http://schemas.microsoft.com/office/drawing/2014/main" id="{6DD55F57-AA05-45A2-963F-F98CE5BC12FE}"/>
              </a:ext>
            </a:extLst>
          </p:cNvPr>
          <p:cNvSpPr/>
          <p:nvPr/>
        </p:nvSpPr>
        <p:spPr>
          <a:xfrm flipH="1" flipV="1">
            <a:off x="4572000" y="4458189"/>
            <a:ext cx="2340431" cy="346861"/>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77" name="Line">
            <a:extLst>
              <a:ext uri="{FF2B5EF4-FFF2-40B4-BE49-F238E27FC236}">
                <a16:creationId xmlns:a16="http://schemas.microsoft.com/office/drawing/2014/main" id="{BED056D1-5DD9-4EFC-B928-832F1185EE45}"/>
              </a:ext>
            </a:extLst>
          </p:cNvPr>
          <p:cNvSpPr/>
          <p:nvPr/>
        </p:nvSpPr>
        <p:spPr>
          <a:xfrm flipH="1">
            <a:off x="4599253" y="2477400"/>
            <a:ext cx="2363808" cy="314179"/>
          </a:xfrm>
          <a:prstGeom prst="line">
            <a:avLst/>
          </a:prstGeom>
          <a:ln w="38100">
            <a:solidFill>
              <a:schemeClr val="accent2">
                <a:lumMod val="50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78" name="Line">
            <a:extLst>
              <a:ext uri="{FF2B5EF4-FFF2-40B4-BE49-F238E27FC236}">
                <a16:creationId xmlns:a16="http://schemas.microsoft.com/office/drawing/2014/main" id="{94F64310-38FD-4B18-A85A-E62076010078}"/>
              </a:ext>
            </a:extLst>
          </p:cNvPr>
          <p:cNvSpPr/>
          <p:nvPr/>
        </p:nvSpPr>
        <p:spPr>
          <a:xfrm flipH="1">
            <a:off x="4630268" y="2481921"/>
            <a:ext cx="2332793" cy="616482"/>
          </a:xfrm>
          <a:prstGeom prst="line">
            <a:avLst/>
          </a:prstGeom>
          <a:ln w="38100">
            <a:solidFill>
              <a:schemeClr val="accent2">
                <a:lumMod val="50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79" name="Line">
            <a:extLst>
              <a:ext uri="{FF2B5EF4-FFF2-40B4-BE49-F238E27FC236}">
                <a16:creationId xmlns:a16="http://schemas.microsoft.com/office/drawing/2014/main" id="{61C48A5D-F3A8-45A9-B70B-8E38FA373550}"/>
              </a:ext>
            </a:extLst>
          </p:cNvPr>
          <p:cNvSpPr/>
          <p:nvPr/>
        </p:nvSpPr>
        <p:spPr>
          <a:xfrm flipH="1">
            <a:off x="4609560" y="2471073"/>
            <a:ext cx="2353502" cy="1459793"/>
          </a:xfrm>
          <a:prstGeom prst="line">
            <a:avLst/>
          </a:prstGeom>
          <a:ln w="38100">
            <a:solidFill>
              <a:schemeClr val="accent2">
                <a:lumMod val="50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80" name="Line">
            <a:extLst>
              <a:ext uri="{FF2B5EF4-FFF2-40B4-BE49-F238E27FC236}">
                <a16:creationId xmlns:a16="http://schemas.microsoft.com/office/drawing/2014/main" id="{B61B2BA2-2BE1-42D9-9F3A-F44F86E0E1F1}"/>
              </a:ext>
            </a:extLst>
          </p:cNvPr>
          <p:cNvSpPr/>
          <p:nvPr/>
        </p:nvSpPr>
        <p:spPr>
          <a:xfrm flipH="1">
            <a:off x="4599251" y="2483727"/>
            <a:ext cx="2363811" cy="1821140"/>
          </a:xfrm>
          <a:prstGeom prst="line">
            <a:avLst/>
          </a:prstGeom>
          <a:ln w="38100">
            <a:solidFill>
              <a:schemeClr val="accent2">
                <a:lumMod val="50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81" name="Line">
            <a:extLst>
              <a:ext uri="{FF2B5EF4-FFF2-40B4-BE49-F238E27FC236}">
                <a16:creationId xmlns:a16="http://schemas.microsoft.com/office/drawing/2014/main" id="{DA9C5C4A-A2C5-4281-BB62-4EE6BCDD63AD}"/>
              </a:ext>
            </a:extLst>
          </p:cNvPr>
          <p:cNvSpPr/>
          <p:nvPr/>
        </p:nvSpPr>
        <p:spPr>
          <a:xfrm flipH="1">
            <a:off x="4571999" y="2483726"/>
            <a:ext cx="2391063" cy="2120126"/>
          </a:xfrm>
          <a:prstGeom prst="line">
            <a:avLst/>
          </a:prstGeom>
          <a:ln w="38100">
            <a:solidFill>
              <a:schemeClr val="accent2">
                <a:lumMod val="5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83" name="Line">
            <a:extLst>
              <a:ext uri="{FF2B5EF4-FFF2-40B4-BE49-F238E27FC236}">
                <a16:creationId xmlns:a16="http://schemas.microsoft.com/office/drawing/2014/main" id="{2C23D800-B9F7-48E9-B2C9-1F66176FB5FB}"/>
              </a:ext>
            </a:extLst>
          </p:cNvPr>
          <p:cNvSpPr/>
          <p:nvPr/>
        </p:nvSpPr>
        <p:spPr>
          <a:xfrm>
            <a:off x="2259312" y="2257785"/>
            <a:ext cx="2370958" cy="2333981"/>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84" name="Line">
            <a:extLst>
              <a:ext uri="{FF2B5EF4-FFF2-40B4-BE49-F238E27FC236}">
                <a16:creationId xmlns:a16="http://schemas.microsoft.com/office/drawing/2014/main" id="{2032B0FC-84C8-43AF-8A84-78EB010DDF73}"/>
              </a:ext>
            </a:extLst>
          </p:cNvPr>
          <p:cNvSpPr/>
          <p:nvPr/>
        </p:nvSpPr>
        <p:spPr>
          <a:xfrm>
            <a:off x="2259312" y="2257784"/>
            <a:ext cx="2370958" cy="2029181"/>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85" name="Line">
            <a:extLst>
              <a:ext uri="{FF2B5EF4-FFF2-40B4-BE49-F238E27FC236}">
                <a16:creationId xmlns:a16="http://schemas.microsoft.com/office/drawing/2014/main" id="{E842C110-0008-4F9C-BB32-27BF2E3A5309}"/>
              </a:ext>
            </a:extLst>
          </p:cNvPr>
          <p:cNvSpPr/>
          <p:nvPr/>
        </p:nvSpPr>
        <p:spPr>
          <a:xfrm>
            <a:off x="2259312" y="2257783"/>
            <a:ext cx="2370958" cy="1751379"/>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86" name="Line">
            <a:extLst>
              <a:ext uri="{FF2B5EF4-FFF2-40B4-BE49-F238E27FC236}">
                <a16:creationId xmlns:a16="http://schemas.microsoft.com/office/drawing/2014/main" id="{0DC927C6-4FD7-4E3A-A226-15C58FFE150F}"/>
              </a:ext>
            </a:extLst>
          </p:cNvPr>
          <p:cNvSpPr/>
          <p:nvPr/>
        </p:nvSpPr>
        <p:spPr>
          <a:xfrm>
            <a:off x="2259312" y="2257782"/>
            <a:ext cx="4703749" cy="2595248"/>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87" name="Line">
            <a:extLst>
              <a:ext uri="{FF2B5EF4-FFF2-40B4-BE49-F238E27FC236}">
                <a16:creationId xmlns:a16="http://schemas.microsoft.com/office/drawing/2014/main" id="{D194AEB7-604F-4917-BA79-8CE40D803569}"/>
              </a:ext>
            </a:extLst>
          </p:cNvPr>
          <p:cNvSpPr/>
          <p:nvPr/>
        </p:nvSpPr>
        <p:spPr>
          <a:xfrm>
            <a:off x="2259312" y="2255034"/>
            <a:ext cx="2370958" cy="1127349"/>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88" name="Line">
            <a:extLst>
              <a:ext uri="{FF2B5EF4-FFF2-40B4-BE49-F238E27FC236}">
                <a16:creationId xmlns:a16="http://schemas.microsoft.com/office/drawing/2014/main" id="{92B618F4-65F4-4476-AE3E-F2F60DC4E649}"/>
              </a:ext>
            </a:extLst>
          </p:cNvPr>
          <p:cNvSpPr/>
          <p:nvPr/>
        </p:nvSpPr>
        <p:spPr>
          <a:xfrm>
            <a:off x="2259312" y="2264115"/>
            <a:ext cx="2370958" cy="813468"/>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89" name="Line">
            <a:extLst>
              <a:ext uri="{FF2B5EF4-FFF2-40B4-BE49-F238E27FC236}">
                <a16:creationId xmlns:a16="http://schemas.microsoft.com/office/drawing/2014/main" id="{DF83FE7C-3F6B-47A3-9556-A52E5BE18A6F}"/>
              </a:ext>
            </a:extLst>
          </p:cNvPr>
          <p:cNvSpPr/>
          <p:nvPr/>
        </p:nvSpPr>
        <p:spPr>
          <a:xfrm>
            <a:off x="2259312" y="2264114"/>
            <a:ext cx="2370958" cy="502191"/>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90" name="Line">
            <a:extLst>
              <a:ext uri="{FF2B5EF4-FFF2-40B4-BE49-F238E27FC236}">
                <a16:creationId xmlns:a16="http://schemas.microsoft.com/office/drawing/2014/main" id="{847C39C6-6815-494B-87AB-7D765189096B}"/>
              </a:ext>
            </a:extLst>
          </p:cNvPr>
          <p:cNvSpPr/>
          <p:nvPr/>
        </p:nvSpPr>
        <p:spPr>
          <a:xfrm flipV="1">
            <a:off x="2208683" y="4284445"/>
            <a:ext cx="2421587" cy="307321"/>
          </a:xfrm>
          <a:prstGeom prst="line">
            <a:avLst/>
          </a:prstGeom>
          <a:ln w="38100">
            <a:solidFill>
              <a:schemeClr val="accent2">
                <a:lumMod val="50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91" name="Line">
            <a:extLst>
              <a:ext uri="{FF2B5EF4-FFF2-40B4-BE49-F238E27FC236}">
                <a16:creationId xmlns:a16="http://schemas.microsoft.com/office/drawing/2014/main" id="{073C4536-09B5-4076-934C-9A833A4D9A08}"/>
              </a:ext>
            </a:extLst>
          </p:cNvPr>
          <p:cNvSpPr/>
          <p:nvPr/>
        </p:nvSpPr>
        <p:spPr>
          <a:xfrm flipV="1">
            <a:off x="2208683" y="3911508"/>
            <a:ext cx="2390569" cy="675736"/>
          </a:xfrm>
          <a:prstGeom prst="line">
            <a:avLst/>
          </a:prstGeom>
          <a:ln w="38100">
            <a:solidFill>
              <a:schemeClr val="accent2">
                <a:lumMod val="50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92" name="Line">
            <a:extLst>
              <a:ext uri="{FF2B5EF4-FFF2-40B4-BE49-F238E27FC236}">
                <a16:creationId xmlns:a16="http://schemas.microsoft.com/office/drawing/2014/main" id="{ED64E04B-D23C-4ACF-ADD0-2C3CD28C5904}"/>
              </a:ext>
            </a:extLst>
          </p:cNvPr>
          <p:cNvSpPr/>
          <p:nvPr/>
        </p:nvSpPr>
        <p:spPr>
          <a:xfrm flipV="1">
            <a:off x="2208682" y="2502160"/>
            <a:ext cx="4764680" cy="2090330"/>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93" name="Line">
            <a:extLst>
              <a:ext uri="{FF2B5EF4-FFF2-40B4-BE49-F238E27FC236}">
                <a16:creationId xmlns:a16="http://schemas.microsoft.com/office/drawing/2014/main" id="{39148BC8-9590-4E7A-8D48-5477AD725488}"/>
              </a:ext>
            </a:extLst>
          </p:cNvPr>
          <p:cNvSpPr/>
          <p:nvPr/>
        </p:nvSpPr>
        <p:spPr>
          <a:xfrm flipV="1">
            <a:off x="2208681" y="3085512"/>
            <a:ext cx="2421588" cy="1512581"/>
          </a:xfrm>
          <a:prstGeom prst="line">
            <a:avLst/>
          </a:prstGeom>
          <a:ln w="38100">
            <a:solidFill>
              <a:schemeClr val="accent2">
                <a:lumMod val="50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94" name="Line">
            <a:extLst>
              <a:ext uri="{FF2B5EF4-FFF2-40B4-BE49-F238E27FC236}">
                <a16:creationId xmlns:a16="http://schemas.microsoft.com/office/drawing/2014/main" id="{E0A21E32-1181-449C-8668-C777C37404F3}"/>
              </a:ext>
            </a:extLst>
          </p:cNvPr>
          <p:cNvSpPr/>
          <p:nvPr/>
        </p:nvSpPr>
        <p:spPr>
          <a:xfrm flipV="1">
            <a:off x="2208681" y="2760018"/>
            <a:ext cx="2421588" cy="1825421"/>
          </a:xfrm>
          <a:prstGeom prst="line">
            <a:avLst/>
          </a:prstGeom>
          <a:ln w="38100">
            <a:solidFill>
              <a:schemeClr val="accent2">
                <a:lumMod val="50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95" name="Line">
            <a:extLst>
              <a:ext uri="{FF2B5EF4-FFF2-40B4-BE49-F238E27FC236}">
                <a16:creationId xmlns:a16="http://schemas.microsoft.com/office/drawing/2014/main" id="{A91C4A0C-2DB2-413A-951E-19DBF1DF1F01}"/>
              </a:ext>
            </a:extLst>
          </p:cNvPr>
          <p:cNvSpPr/>
          <p:nvPr/>
        </p:nvSpPr>
        <p:spPr>
          <a:xfrm flipV="1">
            <a:off x="2208681" y="2469462"/>
            <a:ext cx="2421588" cy="2115977"/>
          </a:xfrm>
          <a:prstGeom prst="line">
            <a:avLst/>
          </a:prstGeom>
          <a:ln w="38100">
            <a:solidFill>
              <a:schemeClr val="accent2">
                <a:lumMod val="50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pic>
        <p:nvPicPr>
          <p:cNvPr id="96" name="pasted-image.tif" descr="pasted-image.tif">
            <a:extLst>
              <a:ext uri="{FF2B5EF4-FFF2-40B4-BE49-F238E27FC236}">
                <a16:creationId xmlns:a16="http://schemas.microsoft.com/office/drawing/2014/main" id="{F405E0F4-5395-4ADA-AB40-8AD3E5FCBB9B}"/>
              </a:ext>
            </a:extLst>
          </p:cNvPr>
          <p:cNvPicPr>
            <a:picLocks noChangeAspect="1"/>
          </p:cNvPicPr>
          <p:nvPr/>
        </p:nvPicPr>
        <p:blipFill>
          <a:blip r:embed="rId3"/>
          <a:stretch>
            <a:fillRect/>
          </a:stretch>
        </p:blipFill>
        <p:spPr>
          <a:xfrm>
            <a:off x="982962" y="2206576"/>
            <a:ext cx="2390579" cy="2741950"/>
          </a:xfrm>
          <a:prstGeom prst="rect">
            <a:avLst/>
          </a:prstGeom>
          <a:ln w="12700">
            <a:miter lim="400000"/>
          </a:ln>
        </p:spPr>
      </p:pic>
      <p:grpSp>
        <p:nvGrpSpPr>
          <p:cNvPr id="97" name="Group 96">
            <a:extLst>
              <a:ext uri="{FF2B5EF4-FFF2-40B4-BE49-F238E27FC236}">
                <a16:creationId xmlns:a16="http://schemas.microsoft.com/office/drawing/2014/main" id="{F0ACADB5-2F5B-4DD1-A152-859A7A01CD31}"/>
              </a:ext>
            </a:extLst>
          </p:cNvPr>
          <p:cNvGrpSpPr/>
          <p:nvPr/>
        </p:nvGrpSpPr>
        <p:grpSpPr>
          <a:xfrm>
            <a:off x="4561690" y="2204575"/>
            <a:ext cx="68580" cy="2743200"/>
            <a:chOff x="8293100" y="2546350"/>
            <a:chExt cx="127000" cy="3429000"/>
          </a:xfrm>
          <a:solidFill>
            <a:schemeClr val="tx1"/>
          </a:solidFill>
        </p:grpSpPr>
        <p:sp>
          <p:nvSpPr>
            <p:cNvPr id="98" name="Rectangle 97">
              <a:extLst>
                <a:ext uri="{FF2B5EF4-FFF2-40B4-BE49-F238E27FC236}">
                  <a16:creationId xmlns:a16="http://schemas.microsoft.com/office/drawing/2014/main" id="{BD1023B7-57D9-4168-897A-5950A3B06481}"/>
                </a:ext>
              </a:extLst>
            </p:cNvPr>
            <p:cNvSpPr/>
            <p:nvPr/>
          </p:nvSpPr>
          <p:spPr>
            <a:xfrm>
              <a:off x="8293100" y="2546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99" name="Rectangle 98">
              <a:extLst>
                <a:ext uri="{FF2B5EF4-FFF2-40B4-BE49-F238E27FC236}">
                  <a16:creationId xmlns:a16="http://schemas.microsoft.com/office/drawing/2014/main" id="{AE5EEAE4-BBEB-4C36-B5F9-2947C6C400B3}"/>
                </a:ext>
              </a:extLst>
            </p:cNvPr>
            <p:cNvSpPr/>
            <p:nvPr/>
          </p:nvSpPr>
          <p:spPr>
            <a:xfrm>
              <a:off x="8293100" y="2673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00" name="Rectangle 99">
              <a:extLst>
                <a:ext uri="{FF2B5EF4-FFF2-40B4-BE49-F238E27FC236}">
                  <a16:creationId xmlns:a16="http://schemas.microsoft.com/office/drawing/2014/main" id="{D2B4797F-AB36-4929-A2B9-296E52495E9F}"/>
                </a:ext>
              </a:extLst>
            </p:cNvPr>
            <p:cNvSpPr/>
            <p:nvPr/>
          </p:nvSpPr>
          <p:spPr>
            <a:xfrm>
              <a:off x="8293100" y="2800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01" name="Rectangle 100">
              <a:extLst>
                <a:ext uri="{FF2B5EF4-FFF2-40B4-BE49-F238E27FC236}">
                  <a16:creationId xmlns:a16="http://schemas.microsoft.com/office/drawing/2014/main" id="{467C5D6D-5C85-4342-985E-771DBC320053}"/>
                </a:ext>
              </a:extLst>
            </p:cNvPr>
            <p:cNvSpPr/>
            <p:nvPr/>
          </p:nvSpPr>
          <p:spPr>
            <a:xfrm>
              <a:off x="8293100" y="2927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02" name="Rectangle 101">
              <a:extLst>
                <a:ext uri="{FF2B5EF4-FFF2-40B4-BE49-F238E27FC236}">
                  <a16:creationId xmlns:a16="http://schemas.microsoft.com/office/drawing/2014/main" id="{F0E54E2B-E461-45CB-9A23-2142D74F7BF3}"/>
                </a:ext>
              </a:extLst>
            </p:cNvPr>
            <p:cNvSpPr/>
            <p:nvPr/>
          </p:nvSpPr>
          <p:spPr>
            <a:xfrm>
              <a:off x="8293100" y="305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03" name="Rectangle 102">
              <a:extLst>
                <a:ext uri="{FF2B5EF4-FFF2-40B4-BE49-F238E27FC236}">
                  <a16:creationId xmlns:a16="http://schemas.microsoft.com/office/drawing/2014/main" id="{0E98FCBE-0110-4377-8CA4-13962B2871DE}"/>
                </a:ext>
              </a:extLst>
            </p:cNvPr>
            <p:cNvSpPr/>
            <p:nvPr/>
          </p:nvSpPr>
          <p:spPr>
            <a:xfrm>
              <a:off x="8293100" y="318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grpSp>
          <p:nvGrpSpPr>
            <p:cNvPr id="104" name="Group 103">
              <a:extLst>
                <a:ext uri="{FF2B5EF4-FFF2-40B4-BE49-F238E27FC236}">
                  <a16:creationId xmlns:a16="http://schemas.microsoft.com/office/drawing/2014/main" id="{B0787822-56DE-487D-A704-2791654E11F2}"/>
                </a:ext>
              </a:extLst>
            </p:cNvPr>
            <p:cNvGrpSpPr/>
            <p:nvPr/>
          </p:nvGrpSpPr>
          <p:grpSpPr>
            <a:xfrm>
              <a:off x="8293100" y="3308350"/>
              <a:ext cx="127000" cy="762000"/>
              <a:chOff x="8445500" y="2698750"/>
              <a:chExt cx="127000" cy="762000"/>
            </a:xfrm>
            <a:grpFill/>
          </p:grpSpPr>
          <p:sp>
            <p:nvSpPr>
              <p:cNvPr id="119" name="Rectangle 118">
                <a:extLst>
                  <a:ext uri="{FF2B5EF4-FFF2-40B4-BE49-F238E27FC236}">
                    <a16:creationId xmlns:a16="http://schemas.microsoft.com/office/drawing/2014/main" id="{5F45F5CB-505D-4725-8F0E-85B8308BBEED}"/>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20" name="Rectangle 119">
                <a:extLst>
                  <a:ext uri="{FF2B5EF4-FFF2-40B4-BE49-F238E27FC236}">
                    <a16:creationId xmlns:a16="http://schemas.microsoft.com/office/drawing/2014/main" id="{1B974A87-0E2B-4900-858E-77D59724220F}"/>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21" name="Rectangle 120">
                <a:extLst>
                  <a:ext uri="{FF2B5EF4-FFF2-40B4-BE49-F238E27FC236}">
                    <a16:creationId xmlns:a16="http://schemas.microsoft.com/office/drawing/2014/main" id="{2FDC2C0C-DED1-45B8-B374-1455DE99BFD9}"/>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22" name="Rectangle 121">
                <a:extLst>
                  <a:ext uri="{FF2B5EF4-FFF2-40B4-BE49-F238E27FC236}">
                    <a16:creationId xmlns:a16="http://schemas.microsoft.com/office/drawing/2014/main" id="{57EAD321-C44F-4BB7-AAB1-5EDBC18F6A33}"/>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23" name="Rectangle 122">
                <a:extLst>
                  <a:ext uri="{FF2B5EF4-FFF2-40B4-BE49-F238E27FC236}">
                    <a16:creationId xmlns:a16="http://schemas.microsoft.com/office/drawing/2014/main" id="{FD2C0F82-C280-42D8-9928-95597836D0E7}"/>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24" name="Rectangle 123">
                <a:extLst>
                  <a:ext uri="{FF2B5EF4-FFF2-40B4-BE49-F238E27FC236}">
                    <a16:creationId xmlns:a16="http://schemas.microsoft.com/office/drawing/2014/main" id="{0A1A8500-A808-44EF-8063-62778FE9B196}"/>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grpSp>
        <p:grpSp>
          <p:nvGrpSpPr>
            <p:cNvPr id="105" name="Group 104">
              <a:extLst>
                <a:ext uri="{FF2B5EF4-FFF2-40B4-BE49-F238E27FC236}">
                  <a16:creationId xmlns:a16="http://schemas.microsoft.com/office/drawing/2014/main" id="{C4D35F2E-B37F-47F6-BC42-173C2D08F798}"/>
                </a:ext>
              </a:extLst>
            </p:cNvPr>
            <p:cNvGrpSpPr/>
            <p:nvPr/>
          </p:nvGrpSpPr>
          <p:grpSpPr>
            <a:xfrm>
              <a:off x="8293100" y="4451350"/>
              <a:ext cx="127000" cy="1143000"/>
              <a:chOff x="8445500" y="3079750"/>
              <a:chExt cx="127000" cy="1143000"/>
            </a:xfrm>
            <a:grpFill/>
          </p:grpSpPr>
          <p:sp>
            <p:nvSpPr>
              <p:cNvPr id="109" name="Rectangle 108">
                <a:extLst>
                  <a:ext uri="{FF2B5EF4-FFF2-40B4-BE49-F238E27FC236}">
                    <a16:creationId xmlns:a16="http://schemas.microsoft.com/office/drawing/2014/main" id="{16EBDE50-2F43-48A9-B149-8F9507112516}"/>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10" name="Rectangle 109">
                <a:extLst>
                  <a:ext uri="{FF2B5EF4-FFF2-40B4-BE49-F238E27FC236}">
                    <a16:creationId xmlns:a16="http://schemas.microsoft.com/office/drawing/2014/main" id="{B325A42C-083D-4EAF-8F2C-AF6DA1A37C63}"/>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11" name="Rectangle 110">
                <a:extLst>
                  <a:ext uri="{FF2B5EF4-FFF2-40B4-BE49-F238E27FC236}">
                    <a16:creationId xmlns:a16="http://schemas.microsoft.com/office/drawing/2014/main" id="{CE354CA5-70CC-48FA-BB68-6D3C4490B4BC}"/>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grpSp>
            <p:nvGrpSpPr>
              <p:cNvPr id="112" name="Group 111">
                <a:extLst>
                  <a:ext uri="{FF2B5EF4-FFF2-40B4-BE49-F238E27FC236}">
                    <a16:creationId xmlns:a16="http://schemas.microsoft.com/office/drawing/2014/main" id="{DB510E73-218B-49BE-AD4D-A1577266CEF3}"/>
                  </a:ext>
                </a:extLst>
              </p:cNvPr>
              <p:cNvGrpSpPr/>
              <p:nvPr/>
            </p:nvGrpSpPr>
            <p:grpSpPr>
              <a:xfrm>
                <a:off x="8445500" y="3460750"/>
                <a:ext cx="127000" cy="762000"/>
                <a:chOff x="8445500" y="2698750"/>
                <a:chExt cx="127000" cy="762000"/>
              </a:xfrm>
              <a:grpFill/>
            </p:grpSpPr>
            <p:sp>
              <p:nvSpPr>
                <p:cNvPr id="113" name="Rectangle 112">
                  <a:extLst>
                    <a:ext uri="{FF2B5EF4-FFF2-40B4-BE49-F238E27FC236}">
                      <a16:creationId xmlns:a16="http://schemas.microsoft.com/office/drawing/2014/main" id="{94DECDF1-2B4A-4CCA-982B-79897940A103}"/>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14" name="Rectangle 113">
                  <a:extLst>
                    <a:ext uri="{FF2B5EF4-FFF2-40B4-BE49-F238E27FC236}">
                      <a16:creationId xmlns:a16="http://schemas.microsoft.com/office/drawing/2014/main" id="{6890E2A4-E082-45E7-BBA9-A1023C70FF8A}"/>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15" name="Rectangle 114">
                  <a:extLst>
                    <a:ext uri="{FF2B5EF4-FFF2-40B4-BE49-F238E27FC236}">
                      <a16:creationId xmlns:a16="http://schemas.microsoft.com/office/drawing/2014/main" id="{C0223DC3-A1B8-49AA-BEEA-5296704E579C}"/>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16" name="Rectangle 115">
                  <a:extLst>
                    <a:ext uri="{FF2B5EF4-FFF2-40B4-BE49-F238E27FC236}">
                      <a16:creationId xmlns:a16="http://schemas.microsoft.com/office/drawing/2014/main" id="{2AFCC898-E102-4D42-8A13-AD6EB82DA6A5}"/>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17" name="Rectangle 116">
                  <a:extLst>
                    <a:ext uri="{FF2B5EF4-FFF2-40B4-BE49-F238E27FC236}">
                      <a16:creationId xmlns:a16="http://schemas.microsoft.com/office/drawing/2014/main" id="{20ABD1B8-5793-42BD-9BC0-8168FA26318A}"/>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18" name="Rectangle 117">
                  <a:extLst>
                    <a:ext uri="{FF2B5EF4-FFF2-40B4-BE49-F238E27FC236}">
                      <a16:creationId xmlns:a16="http://schemas.microsoft.com/office/drawing/2014/main" id="{4B30DDBD-BA4D-4D82-9157-53E0CE6F7953}"/>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grpSp>
        </p:grpSp>
        <p:sp>
          <p:nvSpPr>
            <p:cNvPr id="106" name="Rectangle 105">
              <a:extLst>
                <a:ext uri="{FF2B5EF4-FFF2-40B4-BE49-F238E27FC236}">
                  <a16:creationId xmlns:a16="http://schemas.microsoft.com/office/drawing/2014/main" id="{EEF9936B-38B2-46BA-9AED-AFF305476670}"/>
                </a:ext>
              </a:extLst>
            </p:cNvPr>
            <p:cNvSpPr/>
            <p:nvPr/>
          </p:nvSpPr>
          <p:spPr>
            <a:xfrm>
              <a:off x="8293100" y="559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07" name="Rectangle 106">
              <a:extLst>
                <a:ext uri="{FF2B5EF4-FFF2-40B4-BE49-F238E27FC236}">
                  <a16:creationId xmlns:a16="http://schemas.microsoft.com/office/drawing/2014/main" id="{48844CAA-CA27-4220-BB0A-A73F6560A6AC}"/>
                </a:ext>
              </a:extLst>
            </p:cNvPr>
            <p:cNvSpPr/>
            <p:nvPr/>
          </p:nvSpPr>
          <p:spPr>
            <a:xfrm>
              <a:off x="8293100" y="572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08" name="Rectangle 107">
              <a:extLst>
                <a:ext uri="{FF2B5EF4-FFF2-40B4-BE49-F238E27FC236}">
                  <a16:creationId xmlns:a16="http://schemas.microsoft.com/office/drawing/2014/main" id="{05624E54-7CBA-4C8B-8C05-7F2071302AAA}"/>
                </a:ext>
              </a:extLst>
            </p:cNvPr>
            <p:cNvSpPr/>
            <p:nvPr/>
          </p:nvSpPr>
          <p:spPr>
            <a:xfrm>
              <a:off x="8293100" y="5848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grpSp>
      <p:grpSp>
        <p:nvGrpSpPr>
          <p:cNvPr id="126" name="Group 125">
            <a:extLst>
              <a:ext uri="{FF2B5EF4-FFF2-40B4-BE49-F238E27FC236}">
                <a16:creationId xmlns:a16="http://schemas.microsoft.com/office/drawing/2014/main" id="{497EEE6C-F0F4-4E8E-A29D-1735A0CFAFD8}"/>
              </a:ext>
            </a:extLst>
          </p:cNvPr>
          <p:cNvGrpSpPr/>
          <p:nvPr/>
        </p:nvGrpSpPr>
        <p:grpSpPr>
          <a:xfrm>
            <a:off x="4561688" y="2197716"/>
            <a:ext cx="68580" cy="2743200"/>
            <a:chOff x="8293100" y="2546350"/>
            <a:chExt cx="127000" cy="3429000"/>
          </a:xfrm>
          <a:solidFill>
            <a:schemeClr val="tx1"/>
          </a:solidFill>
        </p:grpSpPr>
        <p:sp>
          <p:nvSpPr>
            <p:cNvPr id="127" name="Rectangle 126">
              <a:extLst>
                <a:ext uri="{FF2B5EF4-FFF2-40B4-BE49-F238E27FC236}">
                  <a16:creationId xmlns:a16="http://schemas.microsoft.com/office/drawing/2014/main" id="{8F1D3E72-C1D4-471A-AAE1-694B4BB16CBB}"/>
                </a:ext>
              </a:extLst>
            </p:cNvPr>
            <p:cNvSpPr/>
            <p:nvPr/>
          </p:nvSpPr>
          <p:spPr>
            <a:xfrm>
              <a:off x="8293100" y="2546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8" name="Rectangle 127">
              <a:extLst>
                <a:ext uri="{FF2B5EF4-FFF2-40B4-BE49-F238E27FC236}">
                  <a16:creationId xmlns:a16="http://schemas.microsoft.com/office/drawing/2014/main" id="{E23DC026-FF67-4978-BFB5-7A97F99D0ED6}"/>
                </a:ext>
              </a:extLst>
            </p:cNvPr>
            <p:cNvSpPr/>
            <p:nvPr/>
          </p:nvSpPr>
          <p:spPr>
            <a:xfrm>
              <a:off x="8293100" y="2673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9" name="Rectangle 128">
              <a:extLst>
                <a:ext uri="{FF2B5EF4-FFF2-40B4-BE49-F238E27FC236}">
                  <a16:creationId xmlns:a16="http://schemas.microsoft.com/office/drawing/2014/main" id="{B7A93131-CABE-488E-8849-408948E2A51A}"/>
                </a:ext>
              </a:extLst>
            </p:cNvPr>
            <p:cNvSpPr/>
            <p:nvPr/>
          </p:nvSpPr>
          <p:spPr>
            <a:xfrm>
              <a:off x="8293100" y="2800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0" name="Rectangle 129">
              <a:extLst>
                <a:ext uri="{FF2B5EF4-FFF2-40B4-BE49-F238E27FC236}">
                  <a16:creationId xmlns:a16="http://schemas.microsoft.com/office/drawing/2014/main" id="{814FACE9-7777-405D-AD61-B96255351606}"/>
                </a:ext>
              </a:extLst>
            </p:cNvPr>
            <p:cNvSpPr/>
            <p:nvPr/>
          </p:nvSpPr>
          <p:spPr>
            <a:xfrm>
              <a:off x="8293100" y="2927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1" name="Rectangle 130">
              <a:extLst>
                <a:ext uri="{FF2B5EF4-FFF2-40B4-BE49-F238E27FC236}">
                  <a16:creationId xmlns:a16="http://schemas.microsoft.com/office/drawing/2014/main" id="{375CE8DF-5076-45B2-969A-F6F5966DF5EA}"/>
                </a:ext>
              </a:extLst>
            </p:cNvPr>
            <p:cNvSpPr/>
            <p:nvPr/>
          </p:nvSpPr>
          <p:spPr>
            <a:xfrm>
              <a:off x="8293100" y="305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2" name="Rectangle 131">
              <a:extLst>
                <a:ext uri="{FF2B5EF4-FFF2-40B4-BE49-F238E27FC236}">
                  <a16:creationId xmlns:a16="http://schemas.microsoft.com/office/drawing/2014/main" id="{2DAADC36-B173-4887-B53C-EEC256609E02}"/>
                </a:ext>
              </a:extLst>
            </p:cNvPr>
            <p:cNvSpPr/>
            <p:nvPr/>
          </p:nvSpPr>
          <p:spPr>
            <a:xfrm>
              <a:off x="8293100" y="318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133" name="Group 132">
              <a:extLst>
                <a:ext uri="{FF2B5EF4-FFF2-40B4-BE49-F238E27FC236}">
                  <a16:creationId xmlns:a16="http://schemas.microsoft.com/office/drawing/2014/main" id="{E1E8A74A-E127-4663-BD21-30FC9C39CDB1}"/>
                </a:ext>
              </a:extLst>
            </p:cNvPr>
            <p:cNvGrpSpPr/>
            <p:nvPr/>
          </p:nvGrpSpPr>
          <p:grpSpPr>
            <a:xfrm>
              <a:off x="8293100" y="3308350"/>
              <a:ext cx="127000" cy="762000"/>
              <a:chOff x="8445500" y="2698750"/>
              <a:chExt cx="127000" cy="762000"/>
            </a:xfrm>
            <a:grpFill/>
          </p:grpSpPr>
          <p:sp>
            <p:nvSpPr>
              <p:cNvPr id="150" name="Rectangle 149">
                <a:extLst>
                  <a:ext uri="{FF2B5EF4-FFF2-40B4-BE49-F238E27FC236}">
                    <a16:creationId xmlns:a16="http://schemas.microsoft.com/office/drawing/2014/main" id="{E9069D81-3E5A-4185-971C-E90F5FDEA30B}"/>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1" name="Rectangle 150">
                <a:extLst>
                  <a:ext uri="{FF2B5EF4-FFF2-40B4-BE49-F238E27FC236}">
                    <a16:creationId xmlns:a16="http://schemas.microsoft.com/office/drawing/2014/main" id="{385D9CA4-9554-4631-934E-01E260196A99}"/>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2" name="Rectangle 151">
                <a:extLst>
                  <a:ext uri="{FF2B5EF4-FFF2-40B4-BE49-F238E27FC236}">
                    <a16:creationId xmlns:a16="http://schemas.microsoft.com/office/drawing/2014/main" id="{89DF4621-1E03-4934-B790-5ADB3E7752DB}"/>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3" name="Rectangle 152">
                <a:extLst>
                  <a:ext uri="{FF2B5EF4-FFF2-40B4-BE49-F238E27FC236}">
                    <a16:creationId xmlns:a16="http://schemas.microsoft.com/office/drawing/2014/main" id="{9F7505EB-D976-411A-8263-523583D26999}"/>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4" name="Rectangle 153">
                <a:extLst>
                  <a:ext uri="{FF2B5EF4-FFF2-40B4-BE49-F238E27FC236}">
                    <a16:creationId xmlns:a16="http://schemas.microsoft.com/office/drawing/2014/main" id="{1FE51F29-6FA3-4B49-B9E6-EF1ABDBCCA32}"/>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5" name="Rectangle 154">
                <a:extLst>
                  <a:ext uri="{FF2B5EF4-FFF2-40B4-BE49-F238E27FC236}">
                    <a16:creationId xmlns:a16="http://schemas.microsoft.com/office/drawing/2014/main" id="{2D6DD31E-461B-4753-9417-DB189723145D}"/>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134" name="Group 133">
              <a:extLst>
                <a:ext uri="{FF2B5EF4-FFF2-40B4-BE49-F238E27FC236}">
                  <a16:creationId xmlns:a16="http://schemas.microsoft.com/office/drawing/2014/main" id="{5F9AA4F4-7862-44C2-99D4-47EE312B18B9}"/>
                </a:ext>
              </a:extLst>
            </p:cNvPr>
            <p:cNvGrpSpPr/>
            <p:nvPr/>
          </p:nvGrpSpPr>
          <p:grpSpPr>
            <a:xfrm>
              <a:off x="8293100" y="4070351"/>
              <a:ext cx="127000" cy="1523999"/>
              <a:chOff x="8445500" y="2698751"/>
              <a:chExt cx="127000" cy="1523999"/>
            </a:xfrm>
            <a:grpFill/>
          </p:grpSpPr>
          <p:sp>
            <p:nvSpPr>
              <p:cNvPr id="138" name="Rectangle 137">
                <a:extLst>
                  <a:ext uri="{FF2B5EF4-FFF2-40B4-BE49-F238E27FC236}">
                    <a16:creationId xmlns:a16="http://schemas.microsoft.com/office/drawing/2014/main" id="{AA2CBDEC-41A2-4485-98A1-89B5EFCDFE9E}"/>
                  </a:ext>
                </a:extLst>
              </p:cNvPr>
              <p:cNvSpPr/>
              <p:nvPr/>
            </p:nvSpPr>
            <p:spPr>
              <a:xfrm>
                <a:off x="8445500" y="2698751"/>
                <a:ext cx="127000" cy="96268"/>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9" name="Rectangle 138">
                <a:extLst>
                  <a:ext uri="{FF2B5EF4-FFF2-40B4-BE49-F238E27FC236}">
                    <a16:creationId xmlns:a16="http://schemas.microsoft.com/office/drawing/2014/main" id="{DF153941-53EF-4D08-A45A-F28425C66FB2}"/>
                  </a:ext>
                </a:extLst>
              </p:cNvPr>
              <p:cNvSpPr/>
              <p:nvPr/>
            </p:nvSpPr>
            <p:spPr>
              <a:xfrm>
                <a:off x="8445500" y="2968888"/>
                <a:ext cx="127000" cy="110862"/>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0" name="Rectangle 139">
                <a:extLst>
                  <a:ext uri="{FF2B5EF4-FFF2-40B4-BE49-F238E27FC236}">
                    <a16:creationId xmlns:a16="http://schemas.microsoft.com/office/drawing/2014/main" id="{EEA2C23C-1112-4269-AEC6-A95F37A83660}"/>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1" name="Rectangle 140">
                <a:extLst>
                  <a:ext uri="{FF2B5EF4-FFF2-40B4-BE49-F238E27FC236}">
                    <a16:creationId xmlns:a16="http://schemas.microsoft.com/office/drawing/2014/main" id="{6834218D-0575-413E-AC05-EBB88CA9E98B}"/>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2" name="Rectangle 141">
                <a:extLst>
                  <a:ext uri="{FF2B5EF4-FFF2-40B4-BE49-F238E27FC236}">
                    <a16:creationId xmlns:a16="http://schemas.microsoft.com/office/drawing/2014/main" id="{CB824D12-6877-47A2-B0F1-5C6183DAE2EE}"/>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143" name="Group 142">
                <a:extLst>
                  <a:ext uri="{FF2B5EF4-FFF2-40B4-BE49-F238E27FC236}">
                    <a16:creationId xmlns:a16="http://schemas.microsoft.com/office/drawing/2014/main" id="{627118A8-206C-4476-9CB7-B25AB2853FD6}"/>
                  </a:ext>
                </a:extLst>
              </p:cNvPr>
              <p:cNvGrpSpPr/>
              <p:nvPr/>
            </p:nvGrpSpPr>
            <p:grpSpPr>
              <a:xfrm>
                <a:off x="8445500" y="3460750"/>
                <a:ext cx="127000" cy="762000"/>
                <a:chOff x="8445500" y="2698750"/>
                <a:chExt cx="127000" cy="762000"/>
              </a:xfrm>
              <a:grpFill/>
            </p:grpSpPr>
            <p:sp>
              <p:nvSpPr>
                <p:cNvPr id="144" name="Rectangle 143">
                  <a:extLst>
                    <a:ext uri="{FF2B5EF4-FFF2-40B4-BE49-F238E27FC236}">
                      <a16:creationId xmlns:a16="http://schemas.microsoft.com/office/drawing/2014/main" id="{BA3DE1DA-F7ED-437E-B862-24259A911843}"/>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5" name="Rectangle 144">
                  <a:extLst>
                    <a:ext uri="{FF2B5EF4-FFF2-40B4-BE49-F238E27FC236}">
                      <a16:creationId xmlns:a16="http://schemas.microsoft.com/office/drawing/2014/main" id="{9AC670D9-CEAF-4D93-8D06-E997AB87DA89}"/>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6" name="Rectangle 145">
                  <a:extLst>
                    <a:ext uri="{FF2B5EF4-FFF2-40B4-BE49-F238E27FC236}">
                      <a16:creationId xmlns:a16="http://schemas.microsoft.com/office/drawing/2014/main" id="{79AF6D9A-6FA7-4FC7-9E6E-30541A35393F}"/>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7" name="Rectangle 146">
                  <a:extLst>
                    <a:ext uri="{FF2B5EF4-FFF2-40B4-BE49-F238E27FC236}">
                      <a16:creationId xmlns:a16="http://schemas.microsoft.com/office/drawing/2014/main" id="{915F4C76-0640-45D0-9541-AB0241EE99AF}"/>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8" name="Rectangle 147">
                  <a:extLst>
                    <a:ext uri="{FF2B5EF4-FFF2-40B4-BE49-F238E27FC236}">
                      <a16:creationId xmlns:a16="http://schemas.microsoft.com/office/drawing/2014/main" id="{4C5DB3FB-3804-4A10-ADCC-53444796C9ED}"/>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9" name="Rectangle 148">
                  <a:extLst>
                    <a:ext uri="{FF2B5EF4-FFF2-40B4-BE49-F238E27FC236}">
                      <a16:creationId xmlns:a16="http://schemas.microsoft.com/office/drawing/2014/main" id="{0D16CCD4-2A0D-427B-9086-28D3EA0072AE}"/>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sp>
          <p:nvSpPr>
            <p:cNvPr id="135" name="Rectangle 134">
              <a:extLst>
                <a:ext uri="{FF2B5EF4-FFF2-40B4-BE49-F238E27FC236}">
                  <a16:creationId xmlns:a16="http://schemas.microsoft.com/office/drawing/2014/main" id="{C1FDD154-507F-4053-B681-605C18993CBE}"/>
                </a:ext>
              </a:extLst>
            </p:cNvPr>
            <p:cNvSpPr/>
            <p:nvPr/>
          </p:nvSpPr>
          <p:spPr>
            <a:xfrm>
              <a:off x="8293100" y="559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6" name="Rectangle 135">
              <a:extLst>
                <a:ext uri="{FF2B5EF4-FFF2-40B4-BE49-F238E27FC236}">
                  <a16:creationId xmlns:a16="http://schemas.microsoft.com/office/drawing/2014/main" id="{C9B1D5F0-5BD6-4683-B9EE-051BD5D7C855}"/>
                </a:ext>
              </a:extLst>
            </p:cNvPr>
            <p:cNvSpPr/>
            <p:nvPr/>
          </p:nvSpPr>
          <p:spPr>
            <a:xfrm>
              <a:off x="8293100" y="572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7" name="Rectangle 136">
              <a:extLst>
                <a:ext uri="{FF2B5EF4-FFF2-40B4-BE49-F238E27FC236}">
                  <a16:creationId xmlns:a16="http://schemas.microsoft.com/office/drawing/2014/main" id="{00739EB4-45C1-4042-8CE3-365F12914697}"/>
                </a:ext>
              </a:extLst>
            </p:cNvPr>
            <p:cNvSpPr/>
            <p:nvPr/>
          </p:nvSpPr>
          <p:spPr>
            <a:xfrm>
              <a:off x="8293100" y="5848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cxnSp>
        <p:nvCxnSpPr>
          <p:cNvPr id="163" name="Straight Connector 162">
            <a:extLst>
              <a:ext uri="{FF2B5EF4-FFF2-40B4-BE49-F238E27FC236}">
                <a16:creationId xmlns:a16="http://schemas.microsoft.com/office/drawing/2014/main" id="{343AB3F8-8C47-40F0-B2B0-D56622A7EB1D}"/>
              </a:ext>
            </a:extLst>
          </p:cNvPr>
          <p:cNvCxnSpPr>
            <a:cxnSpLocks/>
          </p:cNvCxnSpPr>
          <p:nvPr/>
        </p:nvCxnSpPr>
        <p:spPr>
          <a:xfrm>
            <a:off x="2210371" y="4585439"/>
            <a:ext cx="2361628" cy="0"/>
          </a:xfrm>
          <a:prstGeom prst="line">
            <a:avLst/>
          </a:prstGeom>
          <a:ln w="38100">
            <a:solidFill>
              <a:srgbClr val="843C0C"/>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694F1141-F073-436D-8E2F-95BF2A3B53B3}"/>
              </a:ext>
            </a:extLst>
          </p:cNvPr>
          <p:cNvCxnSpPr>
            <a:stCxn id="127" idx="3"/>
          </p:cNvCxnSpPr>
          <p:nvPr/>
        </p:nvCxnSpPr>
        <p:spPr>
          <a:xfrm>
            <a:off x="4630268" y="2248517"/>
            <a:ext cx="2343093" cy="2590799"/>
          </a:xfrm>
          <a:prstGeom prst="line">
            <a:avLst/>
          </a:prstGeom>
          <a:ln w="38100">
            <a:solidFill>
              <a:srgbClr val="548235"/>
            </a:solidFill>
          </a:ln>
        </p:spPr>
        <p:style>
          <a:lnRef idx="1">
            <a:schemeClr val="accent1"/>
          </a:lnRef>
          <a:fillRef idx="0">
            <a:schemeClr val="accent1"/>
          </a:fillRef>
          <a:effectRef idx="0">
            <a:schemeClr val="accent1"/>
          </a:effectRef>
          <a:fontRef idx="minor">
            <a:schemeClr val="tx1"/>
          </a:fontRef>
        </p:style>
      </p:cxnSp>
      <p:sp>
        <p:nvSpPr>
          <p:cNvPr id="166" name="Oval 165">
            <a:extLst>
              <a:ext uri="{FF2B5EF4-FFF2-40B4-BE49-F238E27FC236}">
                <a16:creationId xmlns:a16="http://schemas.microsoft.com/office/drawing/2014/main" id="{E376258E-C617-42AC-86CC-2EA43C68349C}"/>
              </a:ext>
            </a:extLst>
          </p:cNvPr>
          <p:cNvSpPr/>
          <p:nvPr/>
        </p:nvSpPr>
        <p:spPr>
          <a:xfrm>
            <a:off x="4451154" y="2391300"/>
            <a:ext cx="289652" cy="2374916"/>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cxnSp>
        <p:nvCxnSpPr>
          <p:cNvPr id="167" name="Straight Arrow Connector 166">
            <a:extLst>
              <a:ext uri="{FF2B5EF4-FFF2-40B4-BE49-F238E27FC236}">
                <a16:creationId xmlns:a16="http://schemas.microsoft.com/office/drawing/2014/main" id="{57787637-78FF-4EEB-A47D-39F568317FFF}"/>
              </a:ext>
            </a:extLst>
          </p:cNvPr>
          <p:cNvCxnSpPr>
            <a:cxnSpLocks/>
          </p:cNvCxnSpPr>
          <p:nvPr/>
        </p:nvCxnSpPr>
        <p:spPr>
          <a:xfrm>
            <a:off x="4667138" y="4972050"/>
            <a:ext cx="1122986" cy="0"/>
          </a:xfrm>
          <a:prstGeom prst="straightConnector1">
            <a:avLst/>
          </a:prstGeom>
          <a:ln w="38100" cap="rnd">
            <a:solidFill>
              <a:schemeClr val="tx1"/>
            </a:solidFill>
            <a:bevel/>
            <a:headEnd type="arrow"/>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8" name="Put a photosensor in front of object">
                <a:extLst>
                  <a:ext uri="{FF2B5EF4-FFF2-40B4-BE49-F238E27FC236}">
                    <a16:creationId xmlns:a16="http://schemas.microsoft.com/office/drawing/2014/main" id="{E58D4E1D-6806-4FC3-A1D6-F29DF61E67FD}"/>
                  </a:ext>
                </a:extLst>
              </p:cNvPr>
              <p:cNvSpPr txBox="1"/>
              <p:nvPr/>
            </p:nvSpPr>
            <p:spPr>
              <a:xfrm>
                <a:off x="4442907" y="4984380"/>
                <a:ext cx="1593749" cy="331100"/>
              </a:xfrm>
              <a:prstGeom prst="rect">
                <a:avLst/>
              </a:prstGeom>
              <a:ln w="12700">
                <a:miter lim="400000"/>
              </a:ln>
              <a:extLst>
                <a:ext uri="{C572A759-6A51-4108-AA02-DFA0A04FC94B}">
                  <ma14:wrappingTextBoxFlag xmlns="" xmlns:ma14="http://schemas.microsoft.com/office/mac/drawingml/2011/main" val="1"/>
                </a:ext>
              </a:extLst>
            </p:spPr>
            <p:txBody>
              <a:bodyPr wrap="square" lIns="26789" tIns="26789" rIns="26789" bIns="26789" anchor="ctr">
                <a:spAutoFit/>
              </a:bodyPr>
              <a:lstStyle/>
              <a:p>
                <a:pPr algn="ctr" defTabSz="685800">
                  <a:defRPr/>
                </a:pPr>
                <a:r>
                  <a:rPr lang="en-US" dirty="0">
                    <a:solidFill>
                      <a:prstClr val="black"/>
                    </a:solidFill>
                    <a:latin typeface="Calibri Light" panose="020F0302020204030204"/>
                  </a:rPr>
                  <a:t>focal length </a:t>
                </a:r>
                <a14:m>
                  <m:oMath xmlns:m="http://schemas.openxmlformats.org/officeDocument/2006/math">
                    <m:r>
                      <a:rPr lang="en-US" i="1" dirty="0" smtClean="0">
                        <a:solidFill>
                          <a:prstClr val="black"/>
                        </a:solidFill>
                        <a:latin typeface="Cambria Math" panose="02040503050406030204" pitchFamily="18" charset="0"/>
                      </a:rPr>
                      <m:t>𝑓</m:t>
                    </m:r>
                  </m:oMath>
                </a14:m>
                <a:endParaRPr dirty="0">
                  <a:solidFill>
                    <a:prstClr val="black"/>
                  </a:solidFill>
                  <a:latin typeface="Calibri Light" panose="020F0302020204030204"/>
                </a:endParaRPr>
              </a:p>
            </p:txBody>
          </p:sp>
        </mc:Choice>
        <mc:Fallback xmlns="">
          <p:sp>
            <p:nvSpPr>
              <p:cNvPr id="168" name="Put a photosensor in front of object">
                <a:extLst>
                  <a:ext uri="{FF2B5EF4-FFF2-40B4-BE49-F238E27FC236}">
                    <a16:creationId xmlns:a16="http://schemas.microsoft.com/office/drawing/2014/main" id="{E58D4E1D-6806-4FC3-A1D6-F29DF61E67FD}"/>
                  </a:ext>
                </a:extLst>
              </p:cNvPr>
              <p:cNvSpPr txBox="1">
                <a:spLocks noRot="1" noChangeAspect="1" noMove="1" noResize="1" noEditPoints="1" noAdjustHandles="1" noChangeArrowheads="1" noChangeShapeType="1" noTextEdit="1"/>
              </p:cNvSpPr>
              <p:nvPr/>
            </p:nvSpPr>
            <p:spPr>
              <a:xfrm>
                <a:off x="4442907" y="4984380"/>
                <a:ext cx="1593749" cy="331100"/>
              </a:xfrm>
              <a:prstGeom prst="rect">
                <a:avLst/>
              </a:prstGeom>
              <a:blipFill>
                <a:blip r:embed="rId4"/>
                <a:stretch>
                  <a:fillRect t="-16667" b="-35185"/>
                </a:stretch>
              </a:blipFill>
              <a:ln w="12700">
                <a:miter lim="400000"/>
              </a:ln>
              <a:extLst>
                <a:ext uri="{C572A759-6A51-4108-AA02-DFA0A04FC94B}">
                  <ma14:wrappingTextBoxFlag xmlns:ma14="http://schemas.microsoft.com/office/mac/drawingml/2011/main" xmlns="" val="1"/>
                </a:ext>
              </a:extLst>
            </p:spPr>
            <p:txBody>
              <a:bodyPr/>
              <a:lstStyle/>
              <a:p>
                <a:r>
                  <a:rPr lang="en-US">
                    <a:noFill/>
                  </a:rPr>
                  <a:t> </a:t>
                </a:r>
              </a:p>
            </p:txBody>
          </p:sp>
        </mc:Fallback>
      </mc:AlternateContent>
      <p:cxnSp>
        <p:nvCxnSpPr>
          <p:cNvPr id="169" name="Straight Arrow Connector 168">
            <a:extLst>
              <a:ext uri="{FF2B5EF4-FFF2-40B4-BE49-F238E27FC236}">
                <a16:creationId xmlns:a16="http://schemas.microsoft.com/office/drawing/2014/main" id="{692AA951-6747-4FCB-8961-838DE1EDE113}"/>
              </a:ext>
            </a:extLst>
          </p:cNvPr>
          <p:cNvCxnSpPr>
            <a:cxnSpLocks/>
          </p:cNvCxnSpPr>
          <p:nvPr/>
        </p:nvCxnSpPr>
        <p:spPr>
          <a:xfrm>
            <a:off x="4667139" y="5489249"/>
            <a:ext cx="2245292" cy="0"/>
          </a:xfrm>
          <a:prstGeom prst="straightConnector1">
            <a:avLst/>
          </a:prstGeom>
          <a:ln w="38100" cap="rnd">
            <a:solidFill>
              <a:schemeClr val="tx1"/>
            </a:solidFill>
            <a:bevel/>
            <a:headEnd type="arrow"/>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0" name="Put a photosensor in front of object">
                <a:extLst>
                  <a:ext uri="{FF2B5EF4-FFF2-40B4-BE49-F238E27FC236}">
                    <a16:creationId xmlns:a16="http://schemas.microsoft.com/office/drawing/2014/main" id="{B77E7BDB-AF38-412C-9086-82DAD1460A20}"/>
                  </a:ext>
                </a:extLst>
              </p:cNvPr>
              <p:cNvSpPr txBox="1"/>
              <p:nvPr/>
            </p:nvSpPr>
            <p:spPr>
              <a:xfrm>
                <a:off x="4433948" y="5569545"/>
                <a:ext cx="2876707" cy="331100"/>
              </a:xfrm>
              <a:prstGeom prst="rect">
                <a:avLst/>
              </a:prstGeom>
              <a:ln w="12700">
                <a:miter lim="400000"/>
              </a:ln>
              <a:extLst>
                <a:ext uri="{C572A759-6A51-4108-AA02-DFA0A04FC94B}">
                  <ma14:wrappingTextBoxFlag xmlns="" xmlns:ma14="http://schemas.microsoft.com/office/mac/drawingml/2011/main" val="1"/>
                </a:ext>
              </a:extLst>
            </p:spPr>
            <p:txBody>
              <a:bodyPr wrap="square" lIns="26789" tIns="26789" rIns="26789" bIns="26789" anchor="ctr">
                <a:spAutoFit/>
              </a:bodyPr>
              <a:lstStyle/>
              <a:p>
                <a:pPr algn="ctr" defTabSz="685800">
                  <a:defRPr/>
                </a:pPr>
                <a:r>
                  <a:rPr lang="en-US" dirty="0">
                    <a:solidFill>
                      <a:prstClr val="black"/>
                    </a:solidFill>
                    <a:latin typeface="Calibri Light" panose="020F0302020204030204"/>
                  </a:rPr>
                  <a:t>Imaged object distance </a:t>
                </a:r>
                <a14:m>
                  <m:oMath xmlns:m="http://schemas.openxmlformats.org/officeDocument/2006/math">
                    <m:sSub>
                      <m:sSubPr>
                        <m:ctrlPr>
                          <a:rPr lang="en-US" b="0" i="1" smtClean="0">
                            <a:solidFill>
                              <a:prstClr val="black"/>
                            </a:solidFill>
                            <a:latin typeface="Cambria Math" panose="02040503050406030204" pitchFamily="18" charset="0"/>
                          </a:rPr>
                        </m:ctrlPr>
                      </m:sSubPr>
                      <m:e>
                        <m:r>
                          <a:rPr lang="en-US" b="0" i="1" smtClean="0">
                            <a:solidFill>
                              <a:prstClr val="black"/>
                            </a:solidFill>
                            <a:latin typeface="Cambria Math" panose="02040503050406030204" pitchFamily="18" charset="0"/>
                          </a:rPr>
                          <m:t>𝑆</m:t>
                        </m:r>
                      </m:e>
                      <m:sub>
                        <m:r>
                          <a:rPr lang="en-US" b="0" i="1" smtClean="0">
                            <a:solidFill>
                              <a:prstClr val="black"/>
                            </a:solidFill>
                            <a:latin typeface="Cambria Math" panose="02040503050406030204" pitchFamily="18" charset="0"/>
                          </a:rPr>
                          <m:t>2</m:t>
                        </m:r>
                      </m:sub>
                    </m:sSub>
                  </m:oMath>
                </a14:m>
                <a:endParaRPr dirty="0">
                  <a:solidFill>
                    <a:prstClr val="black"/>
                  </a:solidFill>
                  <a:latin typeface="Calibri Light" panose="020F0302020204030204"/>
                </a:endParaRPr>
              </a:p>
            </p:txBody>
          </p:sp>
        </mc:Choice>
        <mc:Fallback xmlns="">
          <p:sp>
            <p:nvSpPr>
              <p:cNvPr id="170" name="Put a photosensor in front of object">
                <a:extLst>
                  <a:ext uri="{FF2B5EF4-FFF2-40B4-BE49-F238E27FC236}">
                    <a16:creationId xmlns:a16="http://schemas.microsoft.com/office/drawing/2014/main" id="{B77E7BDB-AF38-412C-9086-82DAD1460A20}"/>
                  </a:ext>
                </a:extLst>
              </p:cNvPr>
              <p:cNvSpPr txBox="1">
                <a:spLocks noRot="1" noChangeAspect="1" noMove="1" noResize="1" noEditPoints="1" noAdjustHandles="1" noChangeArrowheads="1" noChangeShapeType="1" noTextEdit="1"/>
              </p:cNvSpPr>
              <p:nvPr/>
            </p:nvSpPr>
            <p:spPr>
              <a:xfrm>
                <a:off x="4433948" y="5569545"/>
                <a:ext cx="2876707" cy="331100"/>
              </a:xfrm>
              <a:prstGeom prst="rect">
                <a:avLst/>
              </a:prstGeom>
              <a:blipFill>
                <a:blip r:embed="rId5"/>
                <a:stretch>
                  <a:fillRect t="-16667" b="-35185"/>
                </a:stretch>
              </a:blipFill>
              <a:ln w="12700">
                <a:miter lim="400000"/>
              </a:ln>
              <a:extLst>
                <a:ext uri="{C572A759-6A51-4108-AA02-DFA0A04FC94B}">
                  <ma14:wrappingTextBoxFlag xmlns:ma14="http://schemas.microsoft.com/office/mac/drawingml/2011/main" xmlns="" val="1"/>
                </a:ext>
              </a:extLst>
            </p:spPr>
            <p:txBody>
              <a:bodyPr/>
              <a:lstStyle/>
              <a:p>
                <a:r>
                  <a:rPr lang="en-US">
                    <a:noFill/>
                  </a:rPr>
                  <a:t> </a:t>
                </a:r>
              </a:p>
            </p:txBody>
          </p:sp>
        </mc:Fallback>
      </mc:AlternateContent>
      <p:cxnSp>
        <p:nvCxnSpPr>
          <p:cNvPr id="171" name="Straight Connector 170">
            <a:extLst>
              <a:ext uri="{FF2B5EF4-FFF2-40B4-BE49-F238E27FC236}">
                <a16:creationId xmlns:a16="http://schemas.microsoft.com/office/drawing/2014/main" id="{FFD963CB-BAB8-4D84-8059-1444F54C244D}"/>
              </a:ext>
            </a:extLst>
          </p:cNvPr>
          <p:cNvCxnSpPr>
            <a:cxnSpLocks/>
          </p:cNvCxnSpPr>
          <p:nvPr/>
        </p:nvCxnSpPr>
        <p:spPr>
          <a:xfrm>
            <a:off x="5790124" y="2204575"/>
            <a:ext cx="0" cy="2743200"/>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74" name="Straight Arrow Connector 173">
            <a:extLst>
              <a:ext uri="{FF2B5EF4-FFF2-40B4-BE49-F238E27FC236}">
                <a16:creationId xmlns:a16="http://schemas.microsoft.com/office/drawing/2014/main" id="{9048E8D3-74F4-42B8-859D-BDA17DC91372}"/>
              </a:ext>
            </a:extLst>
          </p:cNvPr>
          <p:cNvCxnSpPr>
            <a:cxnSpLocks/>
          </p:cNvCxnSpPr>
          <p:nvPr/>
        </p:nvCxnSpPr>
        <p:spPr>
          <a:xfrm>
            <a:off x="2256283" y="4969674"/>
            <a:ext cx="2270400" cy="0"/>
          </a:xfrm>
          <a:prstGeom prst="straightConnector1">
            <a:avLst/>
          </a:prstGeom>
          <a:ln w="38100" cap="rnd">
            <a:solidFill>
              <a:schemeClr val="tx1"/>
            </a:solidFill>
            <a:bevel/>
            <a:headEnd type="arrow"/>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5" name="Put a photosensor in front of object">
                <a:extLst>
                  <a:ext uri="{FF2B5EF4-FFF2-40B4-BE49-F238E27FC236}">
                    <a16:creationId xmlns:a16="http://schemas.microsoft.com/office/drawing/2014/main" id="{F09EA008-0A48-4A1A-94FB-D1760CDB44C3}"/>
                  </a:ext>
                </a:extLst>
              </p:cNvPr>
              <p:cNvSpPr txBox="1"/>
              <p:nvPr/>
            </p:nvSpPr>
            <p:spPr>
              <a:xfrm>
                <a:off x="2256283" y="4984380"/>
                <a:ext cx="2270400" cy="331100"/>
              </a:xfrm>
              <a:prstGeom prst="rect">
                <a:avLst/>
              </a:prstGeom>
              <a:ln w="12700">
                <a:miter lim="400000"/>
              </a:ln>
              <a:extLst>
                <a:ext uri="{C572A759-6A51-4108-AA02-DFA0A04FC94B}">
                  <ma14:wrappingTextBoxFlag xmlns="" xmlns:ma14="http://schemas.microsoft.com/office/mac/drawingml/2011/main" val="1"/>
                </a:ext>
              </a:extLst>
            </p:spPr>
            <p:txBody>
              <a:bodyPr wrap="square" lIns="26789" tIns="26789" rIns="26789" bIns="26789" anchor="ctr">
                <a:spAutoFit/>
              </a:bodyPr>
              <a:lstStyle/>
              <a:p>
                <a:pPr algn="ctr" defTabSz="685800">
                  <a:defRPr/>
                </a:pPr>
                <a:r>
                  <a:rPr lang="en-US" dirty="0">
                    <a:solidFill>
                      <a:prstClr val="black"/>
                    </a:solidFill>
                    <a:latin typeface="Calibri Light" panose="020F0302020204030204"/>
                  </a:rPr>
                  <a:t>object distance </a:t>
                </a:r>
                <a14:m>
                  <m:oMath xmlns:m="http://schemas.openxmlformats.org/officeDocument/2006/math">
                    <m:sSub>
                      <m:sSubPr>
                        <m:ctrlPr>
                          <a:rPr lang="en-US" b="0" i="1" smtClean="0">
                            <a:solidFill>
                              <a:prstClr val="black"/>
                            </a:solidFill>
                            <a:latin typeface="Cambria Math" panose="02040503050406030204" pitchFamily="18" charset="0"/>
                          </a:rPr>
                        </m:ctrlPr>
                      </m:sSubPr>
                      <m:e>
                        <m:r>
                          <a:rPr lang="en-US" b="0" i="1" smtClean="0">
                            <a:solidFill>
                              <a:prstClr val="black"/>
                            </a:solidFill>
                            <a:latin typeface="Cambria Math" panose="02040503050406030204" pitchFamily="18" charset="0"/>
                          </a:rPr>
                          <m:t>𝑆</m:t>
                        </m:r>
                      </m:e>
                      <m:sub>
                        <m:r>
                          <a:rPr lang="en-US" b="0" i="1" smtClean="0">
                            <a:solidFill>
                              <a:prstClr val="black"/>
                            </a:solidFill>
                            <a:latin typeface="Cambria Math" panose="02040503050406030204" pitchFamily="18" charset="0"/>
                          </a:rPr>
                          <m:t>1</m:t>
                        </m:r>
                      </m:sub>
                    </m:sSub>
                  </m:oMath>
                </a14:m>
                <a:endParaRPr dirty="0">
                  <a:solidFill>
                    <a:prstClr val="black"/>
                  </a:solidFill>
                  <a:latin typeface="Calibri Light" panose="020F0302020204030204"/>
                </a:endParaRPr>
              </a:p>
            </p:txBody>
          </p:sp>
        </mc:Choice>
        <mc:Fallback xmlns="">
          <p:sp>
            <p:nvSpPr>
              <p:cNvPr id="175" name="Put a photosensor in front of object">
                <a:extLst>
                  <a:ext uri="{FF2B5EF4-FFF2-40B4-BE49-F238E27FC236}">
                    <a16:creationId xmlns:a16="http://schemas.microsoft.com/office/drawing/2014/main" id="{F09EA008-0A48-4A1A-94FB-D1760CDB44C3}"/>
                  </a:ext>
                </a:extLst>
              </p:cNvPr>
              <p:cNvSpPr txBox="1">
                <a:spLocks noRot="1" noChangeAspect="1" noMove="1" noResize="1" noEditPoints="1" noAdjustHandles="1" noChangeArrowheads="1" noChangeShapeType="1" noTextEdit="1"/>
              </p:cNvSpPr>
              <p:nvPr/>
            </p:nvSpPr>
            <p:spPr>
              <a:xfrm>
                <a:off x="2256283" y="4984380"/>
                <a:ext cx="2270400" cy="331100"/>
              </a:xfrm>
              <a:prstGeom prst="rect">
                <a:avLst/>
              </a:prstGeom>
              <a:blipFill>
                <a:blip r:embed="rId6"/>
                <a:stretch>
                  <a:fillRect t="-16667" b="-35185"/>
                </a:stretch>
              </a:blipFill>
              <a:ln w="12700">
                <a:miter lim="400000"/>
              </a:ln>
              <a:extLst>
                <a:ext uri="{C572A759-6A51-4108-AA02-DFA0A04FC94B}">
                  <ma14:wrappingTextBoxFlag xmlns:ma14="http://schemas.microsoft.com/office/mac/drawingml/2011/main" xmlns="" val="1"/>
                </a:ext>
              </a:extLst>
            </p:spPr>
            <p:txBody>
              <a:bodyPr/>
              <a:lstStyle/>
              <a:p>
                <a:r>
                  <a:rPr lang="en-US">
                    <a:noFill/>
                  </a:rPr>
                  <a:t> </a:t>
                </a:r>
              </a:p>
            </p:txBody>
          </p:sp>
        </mc:Fallback>
      </mc:AlternateContent>
      <p:pic>
        <p:nvPicPr>
          <p:cNvPr id="157" name="pasted-image.tif" descr="pasted-image.tif">
            <a:extLst>
              <a:ext uri="{FF2B5EF4-FFF2-40B4-BE49-F238E27FC236}">
                <a16:creationId xmlns:a16="http://schemas.microsoft.com/office/drawing/2014/main" id="{3325691E-61C6-4B79-B5EC-E44B34F66CDC}"/>
              </a:ext>
            </a:extLst>
          </p:cNvPr>
          <p:cNvPicPr>
            <a:picLocks noChangeAspect="1"/>
          </p:cNvPicPr>
          <p:nvPr/>
        </p:nvPicPr>
        <p:blipFill>
          <a:blip r:embed="rId3"/>
          <a:stretch>
            <a:fillRect/>
          </a:stretch>
        </p:blipFill>
        <p:spPr>
          <a:xfrm flipH="1" flipV="1">
            <a:off x="5770461" y="2209741"/>
            <a:ext cx="2390579" cy="2741950"/>
          </a:xfrm>
          <a:prstGeom prst="rect">
            <a:avLst/>
          </a:prstGeom>
          <a:ln w="12700">
            <a:miter lim="400000"/>
          </a:ln>
        </p:spPr>
      </p:pic>
      <p:grpSp>
        <p:nvGrpSpPr>
          <p:cNvPr id="125" name="Group 124">
            <a:extLst>
              <a:ext uri="{FF2B5EF4-FFF2-40B4-BE49-F238E27FC236}">
                <a16:creationId xmlns:a16="http://schemas.microsoft.com/office/drawing/2014/main" id="{998CFDBA-0C4A-41E5-88F8-8FE410B550A8}"/>
              </a:ext>
            </a:extLst>
          </p:cNvPr>
          <p:cNvGrpSpPr/>
          <p:nvPr/>
        </p:nvGrpSpPr>
        <p:grpSpPr>
          <a:xfrm>
            <a:off x="6949979" y="2200597"/>
            <a:ext cx="68580" cy="2743200"/>
            <a:chOff x="8293100" y="2546350"/>
            <a:chExt cx="127000" cy="3429000"/>
          </a:xfrm>
          <a:solidFill>
            <a:schemeClr val="bg1">
              <a:lumMod val="65000"/>
            </a:schemeClr>
          </a:solidFill>
        </p:grpSpPr>
        <p:sp>
          <p:nvSpPr>
            <p:cNvPr id="156" name="Rectangle 155">
              <a:extLst>
                <a:ext uri="{FF2B5EF4-FFF2-40B4-BE49-F238E27FC236}">
                  <a16:creationId xmlns:a16="http://schemas.microsoft.com/office/drawing/2014/main" id="{E30F7DEA-B3F2-4C2A-8F68-C34E20BA4DD7}"/>
                </a:ext>
              </a:extLst>
            </p:cNvPr>
            <p:cNvSpPr/>
            <p:nvPr/>
          </p:nvSpPr>
          <p:spPr>
            <a:xfrm>
              <a:off x="8293100" y="2546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8" name="Rectangle 157">
              <a:extLst>
                <a:ext uri="{FF2B5EF4-FFF2-40B4-BE49-F238E27FC236}">
                  <a16:creationId xmlns:a16="http://schemas.microsoft.com/office/drawing/2014/main" id="{03CC9FAA-971F-46D0-9063-569743C84F0C}"/>
                </a:ext>
              </a:extLst>
            </p:cNvPr>
            <p:cNvSpPr/>
            <p:nvPr/>
          </p:nvSpPr>
          <p:spPr>
            <a:xfrm>
              <a:off x="8293100" y="2673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9" name="Rectangle 158">
              <a:extLst>
                <a:ext uri="{FF2B5EF4-FFF2-40B4-BE49-F238E27FC236}">
                  <a16:creationId xmlns:a16="http://schemas.microsoft.com/office/drawing/2014/main" id="{BD8A6D2C-D09A-4F97-8AC5-FABEE41A3EFE}"/>
                </a:ext>
              </a:extLst>
            </p:cNvPr>
            <p:cNvSpPr/>
            <p:nvPr/>
          </p:nvSpPr>
          <p:spPr>
            <a:xfrm>
              <a:off x="8293100" y="2800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0" name="Rectangle 159">
              <a:extLst>
                <a:ext uri="{FF2B5EF4-FFF2-40B4-BE49-F238E27FC236}">
                  <a16:creationId xmlns:a16="http://schemas.microsoft.com/office/drawing/2014/main" id="{C2AFCA24-7D27-4F6D-BA3A-213D941C4C4C}"/>
                </a:ext>
              </a:extLst>
            </p:cNvPr>
            <p:cNvSpPr/>
            <p:nvPr/>
          </p:nvSpPr>
          <p:spPr>
            <a:xfrm>
              <a:off x="8293100" y="2927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1" name="Rectangle 160">
              <a:extLst>
                <a:ext uri="{FF2B5EF4-FFF2-40B4-BE49-F238E27FC236}">
                  <a16:creationId xmlns:a16="http://schemas.microsoft.com/office/drawing/2014/main" id="{625EC0F5-71C5-4E37-B170-192D4B8A68E5}"/>
                </a:ext>
              </a:extLst>
            </p:cNvPr>
            <p:cNvSpPr/>
            <p:nvPr/>
          </p:nvSpPr>
          <p:spPr>
            <a:xfrm>
              <a:off x="8293100" y="305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2" name="Rectangle 161">
              <a:extLst>
                <a:ext uri="{FF2B5EF4-FFF2-40B4-BE49-F238E27FC236}">
                  <a16:creationId xmlns:a16="http://schemas.microsoft.com/office/drawing/2014/main" id="{F4A1FF67-7060-4D28-9671-459BA95AC4EB}"/>
                </a:ext>
              </a:extLst>
            </p:cNvPr>
            <p:cNvSpPr/>
            <p:nvPr/>
          </p:nvSpPr>
          <p:spPr>
            <a:xfrm>
              <a:off x="8293100" y="318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164" name="Group 163">
              <a:extLst>
                <a:ext uri="{FF2B5EF4-FFF2-40B4-BE49-F238E27FC236}">
                  <a16:creationId xmlns:a16="http://schemas.microsoft.com/office/drawing/2014/main" id="{37116FF8-1E88-4E56-9F8E-9A8A372A6E54}"/>
                </a:ext>
              </a:extLst>
            </p:cNvPr>
            <p:cNvGrpSpPr/>
            <p:nvPr/>
          </p:nvGrpSpPr>
          <p:grpSpPr>
            <a:xfrm>
              <a:off x="8293100" y="3308350"/>
              <a:ext cx="127000" cy="762000"/>
              <a:chOff x="8445500" y="2698750"/>
              <a:chExt cx="127000" cy="762000"/>
            </a:xfrm>
            <a:grpFill/>
          </p:grpSpPr>
          <p:sp>
            <p:nvSpPr>
              <p:cNvPr id="190" name="Rectangle 189">
                <a:extLst>
                  <a:ext uri="{FF2B5EF4-FFF2-40B4-BE49-F238E27FC236}">
                    <a16:creationId xmlns:a16="http://schemas.microsoft.com/office/drawing/2014/main" id="{3E21EB6A-70BA-48AE-8EC9-5D66910C37FA}"/>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1" name="Rectangle 190">
                <a:extLst>
                  <a:ext uri="{FF2B5EF4-FFF2-40B4-BE49-F238E27FC236}">
                    <a16:creationId xmlns:a16="http://schemas.microsoft.com/office/drawing/2014/main" id="{E4ACC8B7-65E3-493A-A08E-3BCB74DEED51}"/>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2" name="Rectangle 191">
                <a:extLst>
                  <a:ext uri="{FF2B5EF4-FFF2-40B4-BE49-F238E27FC236}">
                    <a16:creationId xmlns:a16="http://schemas.microsoft.com/office/drawing/2014/main" id="{D2FC84B3-16AF-42F9-BFD9-AD99B9B1591E}"/>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3" name="Rectangle 192">
                <a:extLst>
                  <a:ext uri="{FF2B5EF4-FFF2-40B4-BE49-F238E27FC236}">
                    <a16:creationId xmlns:a16="http://schemas.microsoft.com/office/drawing/2014/main" id="{62D20859-1942-4A22-9B8A-91E4D295D9D5}"/>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4" name="Rectangle 193">
                <a:extLst>
                  <a:ext uri="{FF2B5EF4-FFF2-40B4-BE49-F238E27FC236}">
                    <a16:creationId xmlns:a16="http://schemas.microsoft.com/office/drawing/2014/main" id="{ED4F7E5A-8663-4B4B-B019-3B8E662EF571}"/>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5" name="Rectangle 194">
                <a:extLst>
                  <a:ext uri="{FF2B5EF4-FFF2-40B4-BE49-F238E27FC236}">
                    <a16:creationId xmlns:a16="http://schemas.microsoft.com/office/drawing/2014/main" id="{F9824066-8C47-4929-A98B-6E16E125592C}"/>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165" name="Group 164">
              <a:extLst>
                <a:ext uri="{FF2B5EF4-FFF2-40B4-BE49-F238E27FC236}">
                  <a16:creationId xmlns:a16="http://schemas.microsoft.com/office/drawing/2014/main" id="{7C5FFC11-9A95-4879-804F-17FDE0A1C880}"/>
                </a:ext>
              </a:extLst>
            </p:cNvPr>
            <p:cNvGrpSpPr/>
            <p:nvPr/>
          </p:nvGrpSpPr>
          <p:grpSpPr>
            <a:xfrm>
              <a:off x="8293100" y="4070350"/>
              <a:ext cx="127000" cy="1524000"/>
              <a:chOff x="8445500" y="2698750"/>
              <a:chExt cx="127000" cy="1524000"/>
            </a:xfrm>
            <a:grpFill/>
          </p:grpSpPr>
          <p:sp>
            <p:nvSpPr>
              <p:cNvPr id="177" name="Rectangle 176">
                <a:extLst>
                  <a:ext uri="{FF2B5EF4-FFF2-40B4-BE49-F238E27FC236}">
                    <a16:creationId xmlns:a16="http://schemas.microsoft.com/office/drawing/2014/main" id="{D73C2D08-AB03-4526-A1CB-831A41B7AC53}"/>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8" name="Rectangle 177">
                <a:extLst>
                  <a:ext uri="{FF2B5EF4-FFF2-40B4-BE49-F238E27FC236}">
                    <a16:creationId xmlns:a16="http://schemas.microsoft.com/office/drawing/2014/main" id="{997EE90B-C421-4888-8F3B-F08BA21FD4C9}"/>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9" name="Rectangle 178">
                <a:extLst>
                  <a:ext uri="{FF2B5EF4-FFF2-40B4-BE49-F238E27FC236}">
                    <a16:creationId xmlns:a16="http://schemas.microsoft.com/office/drawing/2014/main" id="{AF114C8B-8499-43E0-9ADE-82B6E121E345}"/>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0" name="Rectangle 179">
                <a:extLst>
                  <a:ext uri="{FF2B5EF4-FFF2-40B4-BE49-F238E27FC236}">
                    <a16:creationId xmlns:a16="http://schemas.microsoft.com/office/drawing/2014/main" id="{C73FABA5-D555-421D-BDAA-5F6CD8CD4521}"/>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1" name="Rectangle 180">
                <a:extLst>
                  <a:ext uri="{FF2B5EF4-FFF2-40B4-BE49-F238E27FC236}">
                    <a16:creationId xmlns:a16="http://schemas.microsoft.com/office/drawing/2014/main" id="{D6B13DD5-0F27-49E0-B821-A4286D5308F3}"/>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2" name="Rectangle 181">
                <a:extLst>
                  <a:ext uri="{FF2B5EF4-FFF2-40B4-BE49-F238E27FC236}">
                    <a16:creationId xmlns:a16="http://schemas.microsoft.com/office/drawing/2014/main" id="{82436B3C-356F-439D-928F-36953F1F6FCF}"/>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183" name="Group 182">
                <a:extLst>
                  <a:ext uri="{FF2B5EF4-FFF2-40B4-BE49-F238E27FC236}">
                    <a16:creationId xmlns:a16="http://schemas.microsoft.com/office/drawing/2014/main" id="{457503DF-B484-4AB4-8229-F8AACB6B477D}"/>
                  </a:ext>
                </a:extLst>
              </p:cNvPr>
              <p:cNvGrpSpPr/>
              <p:nvPr/>
            </p:nvGrpSpPr>
            <p:grpSpPr>
              <a:xfrm>
                <a:off x="8445500" y="3460750"/>
                <a:ext cx="127000" cy="762000"/>
                <a:chOff x="8445500" y="2698750"/>
                <a:chExt cx="127000" cy="762000"/>
              </a:xfrm>
              <a:grpFill/>
            </p:grpSpPr>
            <p:sp>
              <p:nvSpPr>
                <p:cNvPr id="184" name="Rectangle 183">
                  <a:extLst>
                    <a:ext uri="{FF2B5EF4-FFF2-40B4-BE49-F238E27FC236}">
                      <a16:creationId xmlns:a16="http://schemas.microsoft.com/office/drawing/2014/main" id="{88D3339E-D471-4CA6-8200-0D0ABA2314CF}"/>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5" name="Rectangle 184">
                  <a:extLst>
                    <a:ext uri="{FF2B5EF4-FFF2-40B4-BE49-F238E27FC236}">
                      <a16:creationId xmlns:a16="http://schemas.microsoft.com/office/drawing/2014/main" id="{0B989D83-04B1-4F12-B93A-92198BD0ADF9}"/>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6" name="Rectangle 185">
                  <a:extLst>
                    <a:ext uri="{FF2B5EF4-FFF2-40B4-BE49-F238E27FC236}">
                      <a16:creationId xmlns:a16="http://schemas.microsoft.com/office/drawing/2014/main" id="{E3CF1109-AD7B-4234-818A-AAA125106C60}"/>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7" name="Rectangle 186">
                  <a:extLst>
                    <a:ext uri="{FF2B5EF4-FFF2-40B4-BE49-F238E27FC236}">
                      <a16:creationId xmlns:a16="http://schemas.microsoft.com/office/drawing/2014/main" id="{7D246F45-2EE3-47F5-819F-9F8E19B98B36}"/>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8" name="Rectangle 187">
                  <a:extLst>
                    <a:ext uri="{FF2B5EF4-FFF2-40B4-BE49-F238E27FC236}">
                      <a16:creationId xmlns:a16="http://schemas.microsoft.com/office/drawing/2014/main" id="{E475B3EB-6E0B-42C2-85D7-EAEC36147704}"/>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9" name="Rectangle 188">
                  <a:extLst>
                    <a:ext uri="{FF2B5EF4-FFF2-40B4-BE49-F238E27FC236}">
                      <a16:creationId xmlns:a16="http://schemas.microsoft.com/office/drawing/2014/main" id="{06609D03-759E-4C84-9346-B58E8ECA9C6D}"/>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sp>
          <p:nvSpPr>
            <p:cNvPr id="172" name="Rectangle 171">
              <a:extLst>
                <a:ext uri="{FF2B5EF4-FFF2-40B4-BE49-F238E27FC236}">
                  <a16:creationId xmlns:a16="http://schemas.microsoft.com/office/drawing/2014/main" id="{0B67F301-9116-4C1B-87F7-EB654488B7C9}"/>
                </a:ext>
              </a:extLst>
            </p:cNvPr>
            <p:cNvSpPr/>
            <p:nvPr/>
          </p:nvSpPr>
          <p:spPr>
            <a:xfrm>
              <a:off x="8293100" y="559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3" name="Rectangle 172">
              <a:extLst>
                <a:ext uri="{FF2B5EF4-FFF2-40B4-BE49-F238E27FC236}">
                  <a16:creationId xmlns:a16="http://schemas.microsoft.com/office/drawing/2014/main" id="{E9ED1D7C-49D1-4B39-BFB3-504626295E76}"/>
                </a:ext>
              </a:extLst>
            </p:cNvPr>
            <p:cNvSpPr/>
            <p:nvPr/>
          </p:nvSpPr>
          <p:spPr>
            <a:xfrm>
              <a:off x="8293100" y="572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6" name="Rectangle 175">
              <a:extLst>
                <a:ext uri="{FF2B5EF4-FFF2-40B4-BE49-F238E27FC236}">
                  <a16:creationId xmlns:a16="http://schemas.microsoft.com/office/drawing/2014/main" id="{1824DB75-E7A5-4A83-8B45-3115AF496F4C}"/>
                </a:ext>
              </a:extLst>
            </p:cNvPr>
            <p:cNvSpPr/>
            <p:nvPr/>
          </p:nvSpPr>
          <p:spPr>
            <a:xfrm>
              <a:off x="8293100" y="5848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Tree>
    <p:extLst>
      <p:ext uri="{BB962C8B-B14F-4D97-AF65-F5344CB8AC3E}">
        <p14:creationId xmlns:p14="http://schemas.microsoft.com/office/powerpoint/2010/main" val="201086654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965788B4-0AF4-4ECD-BEC0-8928216AFC4F}"/>
              </a:ext>
            </a:extLst>
          </p:cNvPr>
          <p:cNvCxnSpPr>
            <a:cxnSpLocks/>
          </p:cNvCxnSpPr>
          <p:nvPr/>
        </p:nvCxnSpPr>
        <p:spPr>
          <a:xfrm>
            <a:off x="2268641" y="2264114"/>
            <a:ext cx="2361628" cy="0"/>
          </a:xfrm>
          <a:prstGeom prst="line">
            <a:avLst/>
          </a:prstGeom>
          <a:ln w="38100">
            <a:solidFill>
              <a:srgbClr val="548235"/>
            </a:solidFill>
          </a:ln>
        </p:spPr>
        <p:style>
          <a:lnRef idx="1">
            <a:schemeClr val="accent1"/>
          </a:lnRef>
          <a:fillRef idx="0">
            <a:schemeClr val="accent1"/>
          </a:fillRef>
          <a:effectRef idx="0">
            <a:schemeClr val="accent1"/>
          </a:effectRef>
          <a:fontRef idx="minor">
            <a:schemeClr val="tx1"/>
          </a:fontRef>
        </p:style>
      </p:cxnSp>
      <p:sp>
        <p:nvSpPr>
          <p:cNvPr id="667" name="Shape 667"/>
          <p:cNvSpPr>
            <a:spLocks noGrp="1"/>
          </p:cNvSpPr>
          <p:nvPr>
            <p:ph type="title"/>
          </p:nvPr>
        </p:nvSpPr>
        <p:spPr>
          <a:prstGeom prst="rect">
            <a:avLst/>
          </a:prstGeom>
        </p:spPr>
        <p:txBody>
          <a:bodyPr/>
          <a:lstStyle/>
          <a:p>
            <a:pPr algn="ctr"/>
            <a:r>
              <a:rPr lang="en-US" dirty="0"/>
              <a:t>Focal length</a:t>
            </a:r>
            <a:endParaRPr dirty="0"/>
          </a:p>
        </p:txBody>
      </p:sp>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666082C1-589B-4466-B183-CEE0AB33B0B0}"/>
                  </a:ext>
                </a:extLst>
              </p:cNvPr>
              <p:cNvSpPr>
                <a:spLocks noGrp="1"/>
              </p:cNvSpPr>
              <p:nvPr>
                <p:ph idx="1"/>
              </p:nvPr>
            </p:nvSpPr>
            <p:spPr/>
            <p:txBody>
              <a:bodyPr/>
              <a:lstStyle/>
              <a:p>
                <a:r>
                  <a:rPr lang="en-US" dirty="0">
                    <a:solidFill>
                      <a:prstClr val="black"/>
                    </a:solidFill>
                  </a:rPr>
                  <a:t>Thin lens equation: </a:t>
                </a:r>
                <a14:m>
                  <m:oMath xmlns:m="http://schemas.openxmlformats.org/officeDocument/2006/math">
                    <m:f>
                      <m:fPr>
                        <m:ctrlPr>
                          <a:rPr lang="en-US" b="0" i="1" smtClean="0">
                            <a:solidFill>
                              <a:prstClr val="black"/>
                            </a:solidFill>
                            <a:latin typeface="Cambria Math" panose="02040503050406030204" pitchFamily="18" charset="0"/>
                          </a:rPr>
                        </m:ctrlPr>
                      </m:fPr>
                      <m:num>
                        <m:r>
                          <a:rPr lang="en-US" b="0" i="1" smtClean="0">
                            <a:solidFill>
                              <a:prstClr val="black"/>
                            </a:solidFill>
                            <a:latin typeface="Cambria Math" panose="02040503050406030204" pitchFamily="18" charset="0"/>
                          </a:rPr>
                          <m:t>1</m:t>
                        </m:r>
                      </m:num>
                      <m:den>
                        <m:sSub>
                          <m:sSubPr>
                            <m:ctrlPr>
                              <a:rPr lang="en-US" b="0" i="1" smtClean="0">
                                <a:solidFill>
                                  <a:prstClr val="black"/>
                                </a:solidFill>
                                <a:latin typeface="Cambria Math" panose="02040503050406030204" pitchFamily="18" charset="0"/>
                              </a:rPr>
                            </m:ctrlPr>
                          </m:sSubPr>
                          <m:e>
                            <m:r>
                              <a:rPr lang="en-US" b="0" i="1" smtClean="0">
                                <a:solidFill>
                                  <a:prstClr val="black"/>
                                </a:solidFill>
                                <a:latin typeface="Cambria Math" panose="02040503050406030204" pitchFamily="18" charset="0"/>
                              </a:rPr>
                              <m:t>𝑆</m:t>
                            </m:r>
                          </m:e>
                          <m:sub>
                            <m:r>
                              <a:rPr lang="en-US" b="0" i="1" smtClean="0">
                                <a:solidFill>
                                  <a:prstClr val="black"/>
                                </a:solidFill>
                                <a:latin typeface="Cambria Math" panose="02040503050406030204" pitchFamily="18" charset="0"/>
                              </a:rPr>
                              <m:t>1</m:t>
                            </m:r>
                          </m:sub>
                        </m:sSub>
                      </m:den>
                    </m:f>
                    <m:r>
                      <a:rPr lang="en-US" b="0" i="1" smtClean="0">
                        <a:solidFill>
                          <a:prstClr val="black"/>
                        </a:solidFill>
                        <a:latin typeface="Cambria Math" panose="02040503050406030204" pitchFamily="18" charset="0"/>
                      </a:rPr>
                      <m:t>+</m:t>
                    </m:r>
                    <m:f>
                      <m:fPr>
                        <m:ctrlPr>
                          <a:rPr lang="en-US" b="0" i="1" smtClean="0">
                            <a:solidFill>
                              <a:prstClr val="black"/>
                            </a:solidFill>
                            <a:latin typeface="Cambria Math" panose="02040503050406030204" pitchFamily="18" charset="0"/>
                          </a:rPr>
                        </m:ctrlPr>
                      </m:fPr>
                      <m:num>
                        <m:r>
                          <a:rPr lang="en-US" b="0" i="1" smtClean="0">
                            <a:solidFill>
                              <a:prstClr val="black"/>
                            </a:solidFill>
                            <a:latin typeface="Cambria Math" panose="02040503050406030204" pitchFamily="18" charset="0"/>
                          </a:rPr>
                          <m:t>1</m:t>
                        </m:r>
                      </m:num>
                      <m:den>
                        <m:sSub>
                          <m:sSubPr>
                            <m:ctrlPr>
                              <a:rPr lang="en-US" b="0" i="1" smtClean="0">
                                <a:solidFill>
                                  <a:prstClr val="black"/>
                                </a:solidFill>
                                <a:latin typeface="Cambria Math" panose="02040503050406030204" pitchFamily="18" charset="0"/>
                              </a:rPr>
                            </m:ctrlPr>
                          </m:sSubPr>
                          <m:e>
                            <m:r>
                              <a:rPr lang="en-US" b="0" i="1" smtClean="0">
                                <a:solidFill>
                                  <a:prstClr val="black"/>
                                </a:solidFill>
                                <a:latin typeface="Cambria Math" panose="02040503050406030204" pitchFamily="18" charset="0"/>
                              </a:rPr>
                              <m:t>𝑆</m:t>
                            </m:r>
                          </m:e>
                          <m:sub>
                            <m:r>
                              <a:rPr lang="en-US" b="0" i="1" smtClean="0">
                                <a:solidFill>
                                  <a:prstClr val="black"/>
                                </a:solidFill>
                                <a:latin typeface="Cambria Math" panose="02040503050406030204" pitchFamily="18" charset="0"/>
                              </a:rPr>
                              <m:t>2</m:t>
                            </m:r>
                          </m:sub>
                        </m:sSub>
                      </m:den>
                    </m:f>
                    <m:r>
                      <a:rPr lang="en-US" b="0" i="1" smtClean="0">
                        <a:solidFill>
                          <a:prstClr val="black"/>
                        </a:solidFill>
                        <a:latin typeface="Cambria Math" panose="02040503050406030204" pitchFamily="18" charset="0"/>
                      </a:rPr>
                      <m:t>=</m:t>
                    </m:r>
                    <m:f>
                      <m:fPr>
                        <m:ctrlPr>
                          <a:rPr lang="en-US" b="0" i="1" smtClean="0">
                            <a:solidFill>
                              <a:prstClr val="black"/>
                            </a:solidFill>
                            <a:latin typeface="Cambria Math" panose="02040503050406030204" pitchFamily="18" charset="0"/>
                          </a:rPr>
                        </m:ctrlPr>
                      </m:fPr>
                      <m:num>
                        <m:r>
                          <a:rPr lang="en-US" b="0" i="1" smtClean="0">
                            <a:solidFill>
                              <a:prstClr val="black"/>
                            </a:solidFill>
                            <a:latin typeface="Cambria Math" panose="02040503050406030204" pitchFamily="18" charset="0"/>
                          </a:rPr>
                          <m:t>1</m:t>
                        </m:r>
                      </m:num>
                      <m:den>
                        <m:r>
                          <a:rPr lang="en-US" b="0" i="1" smtClean="0">
                            <a:solidFill>
                              <a:prstClr val="black"/>
                            </a:solidFill>
                            <a:latin typeface="Cambria Math" panose="02040503050406030204" pitchFamily="18" charset="0"/>
                          </a:rPr>
                          <m:t>𝑓</m:t>
                        </m:r>
                      </m:den>
                    </m:f>
                  </m:oMath>
                </a14:m>
                <a:endParaRPr lang="en-US" u="sng" dirty="0">
                  <a:solidFill>
                    <a:prstClr val="black"/>
                  </a:solidFill>
                </a:endParaRPr>
              </a:p>
              <a:p>
                <a:r>
                  <a:rPr lang="en-US" dirty="0">
                    <a:solidFill>
                      <a:prstClr val="black"/>
                    </a:solidFill>
                  </a:rPr>
                  <a:t>As seen above, the focal length also responsible for </a:t>
                </a:r>
                <a:r>
                  <a:rPr lang="en-US" b="1" dirty="0">
                    <a:solidFill>
                      <a:prstClr val="black"/>
                    </a:solidFill>
                  </a:rPr>
                  <a:t>zoom</a:t>
                </a:r>
                <a:r>
                  <a:rPr lang="en-US" dirty="0">
                    <a:solidFill>
                      <a:prstClr val="black"/>
                    </a:solidFill>
                  </a:rPr>
                  <a:t>.</a:t>
                </a:r>
              </a:p>
            </p:txBody>
          </p:sp>
        </mc:Choice>
        <mc:Fallback xmlns="">
          <p:sp>
            <p:nvSpPr>
              <p:cNvPr id="2" name="Content Placeholder 1">
                <a:extLst>
                  <a:ext uri="{FF2B5EF4-FFF2-40B4-BE49-F238E27FC236}">
                    <a16:creationId xmlns:a16="http://schemas.microsoft.com/office/drawing/2014/main" xmlns:a14="http://schemas.microsoft.com/office/drawing/2010/main" xmlns="" id="{666082C1-589B-4466-B183-CEE0AB33B0B0}"/>
                  </a:ext>
                </a:extLst>
              </p:cNvPr>
              <p:cNvSpPr>
                <a:spLocks noGrp="1" noRot="1" noChangeAspect="1" noMove="1" noResize="1" noEditPoints="1" noAdjustHandles="1" noChangeArrowheads="1" noChangeShapeType="1" noTextEdit="1"/>
              </p:cNvSpPr>
              <p:nvPr>
                <p:ph idx="1"/>
              </p:nvPr>
            </p:nvSpPr>
            <p:spPr>
              <a:blipFill rotWithShape="1">
                <a:blip r:embed="rId2"/>
                <a:stretch>
                  <a:fillRect l="-1172"/>
                </a:stretch>
              </a:blipFill>
            </p:spPr>
            <p:txBody>
              <a:bodyPr/>
              <a:lstStyle/>
              <a:p>
                <a:r>
                  <a:rPr lang="en-US">
                    <a:noFill/>
                  </a:rPr>
                  <a:t> </a:t>
                </a:r>
              </a:p>
            </p:txBody>
          </p:sp>
        </mc:Fallback>
      </mc:AlternateContent>
      <p:sp>
        <p:nvSpPr>
          <p:cNvPr id="70" name="Line">
            <a:extLst>
              <a:ext uri="{FF2B5EF4-FFF2-40B4-BE49-F238E27FC236}">
                <a16:creationId xmlns:a16="http://schemas.microsoft.com/office/drawing/2014/main" id="{A500485E-60CB-43BF-8204-E9E2A9663986}"/>
              </a:ext>
            </a:extLst>
          </p:cNvPr>
          <p:cNvSpPr/>
          <p:nvPr/>
        </p:nvSpPr>
        <p:spPr>
          <a:xfrm flipH="1">
            <a:off x="4599253" y="2477399"/>
            <a:ext cx="2363808" cy="2912"/>
          </a:xfrm>
          <a:prstGeom prst="line">
            <a:avLst/>
          </a:prstGeom>
          <a:ln w="38100">
            <a:solidFill>
              <a:schemeClr val="accent2">
                <a:lumMod val="50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71" name="Line">
            <a:extLst>
              <a:ext uri="{FF2B5EF4-FFF2-40B4-BE49-F238E27FC236}">
                <a16:creationId xmlns:a16="http://schemas.microsoft.com/office/drawing/2014/main" id="{B06E1358-FC55-490B-8CF5-8228149AC915}"/>
              </a:ext>
            </a:extLst>
          </p:cNvPr>
          <p:cNvSpPr/>
          <p:nvPr/>
        </p:nvSpPr>
        <p:spPr>
          <a:xfrm flipH="1" flipV="1">
            <a:off x="4599253" y="2748344"/>
            <a:ext cx="2313178" cy="2063037"/>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72" name="Line">
            <a:extLst>
              <a:ext uri="{FF2B5EF4-FFF2-40B4-BE49-F238E27FC236}">
                <a16:creationId xmlns:a16="http://schemas.microsoft.com/office/drawing/2014/main" id="{DFAD6036-D436-45D3-93B5-D521CAE77208}"/>
              </a:ext>
            </a:extLst>
          </p:cNvPr>
          <p:cNvSpPr/>
          <p:nvPr/>
        </p:nvSpPr>
        <p:spPr>
          <a:xfrm flipH="1" flipV="1">
            <a:off x="4599255" y="3070582"/>
            <a:ext cx="2313176" cy="1740800"/>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73" name="Line">
            <a:extLst>
              <a:ext uri="{FF2B5EF4-FFF2-40B4-BE49-F238E27FC236}">
                <a16:creationId xmlns:a16="http://schemas.microsoft.com/office/drawing/2014/main" id="{37AEE7B5-4532-4BEA-9415-6B83024CC42F}"/>
              </a:ext>
            </a:extLst>
          </p:cNvPr>
          <p:cNvSpPr/>
          <p:nvPr/>
        </p:nvSpPr>
        <p:spPr>
          <a:xfrm flipH="1" flipV="1">
            <a:off x="4599260" y="3365744"/>
            <a:ext cx="2313171" cy="1445640"/>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74" name="Line">
            <a:extLst>
              <a:ext uri="{FF2B5EF4-FFF2-40B4-BE49-F238E27FC236}">
                <a16:creationId xmlns:a16="http://schemas.microsoft.com/office/drawing/2014/main" id="{83F526AE-204F-4739-A55A-996B10BD1884}"/>
              </a:ext>
            </a:extLst>
          </p:cNvPr>
          <p:cNvSpPr/>
          <p:nvPr/>
        </p:nvSpPr>
        <p:spPr>
          <a:xfrm flipH="1" flipV="1">
            <a:off x="4599258" y="3938182"/>
            <a:ext cx="2313173" cy="875949"/>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75" name="Line">
            <a:extLst>
              <a:ext uri="{FF2B5EF4-FFF2-40B4-BE49-F238E27FC236}">
                <a16:creationId xmlns:a16="http://schemas.microsoft.com/office/drawing/2014/main" id="{AE02140F-7999-4EC8-B55D-1B7DBA5ED319}"/>
              </a:ext>
            </a:extLst>
          </p:cNvPr>
          <p:cNvSpPr/>
          <p:nvPr/>
        </p:nvSpPr>
        <p:spPr>
          <a:xfrm flipH="1" flipV="1">
            <a:off x="4599259" y="4205148"/>
            <a:ext cx="2313172" cy="599902"/>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76" name="Line">
            <a:extLst>
              <a:ext uri="{FF2B5EF4-FFF2-40B4-BE49-F238E27FC236}">
                <a16:creationId xmlns:a16="http://schemas.microsoft.com/office/drawing/2014/main" id="{6DD55F57-AA05-45A2-963F-F98CE5BC12FE}"/>
              </a:ext>
            </a:extLst>
          </p:cNvPr>
          <p:cNvSpPr/>
          <p:nvPr/>
        </p:nvSpPr>
        <p:spPr>
          <a:xfrm flipH="1" flipV="1">
            <a:off x="4572000" y="4458189"/>
            <a:ext cx="2340431" cy="346861"/>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77" name="Line">
            <a:extLst>
              <a:ext uri="{FF2B5EF4-FFF2-40B4-BE49-F238E27FC236}">
                <a16:creationId xmlns:a16="http://schemas.microsoft.com/office/drawing/2014/main" id="{BED056D1-5DD9-4EFC-B928-832F1185EE45}"/>
              </a:ext>
            </a:extLst>
          </p:cNvPr>
          <p:cNvSpPr/>
          <p:nvPr/>
        </p:nvSpPr>
        <p:spPr>
          <a:xfrm flipH="1">
            <a:off x="4599253" y="2477400"/>
            <a:ext cx="2363808" cy="314179"/>
          </a:xfrm>
          <a:prstGeom prst="line">
            <a:avLst/>
          </a:prstGeom>
          <a:ln w="38100">
            <a:solidFill>
              <a:schemeClr val="accent2">
                <a:lumMod val="50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78" name="Line">
            <a:extLst>
              <a:ext uri="{FF2B5EF4-FFF2-40B4-BE49-F238E27FC236}">
                <a16:creationId xmlns:a16="http://schemas.microsoft.com/office/drawing/2014/main" id="{94F64310-38FD-4B18-A85A-E62076010078}"/>
              </a:ext>
            </a:extLst>
          </p:cNvPr>
          <p:cNvSpPr/>
          <p:nvPr/>
        </p:nvSpPr>
        <p:spPr>
          <a:xfrm flipH="1">
            <a:off x="4630268" y="2481921"/>
            <a:ext cx="2332793" cy="616482"/>
          </a:xfrm>
          <a:prstGeom prst="line">
            <a:avLst/>
          </a:prstGeom>
          <a:ln w="38100">
            <a:solidFill>
              <a:schemeClr val="accent2">
                <a:lumMod val="50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79" name="Line">
            <a:extLst>
              <a:ext uri="{FF2B5EF4-FFF2-40B4-BE49-F238E27FC236}">
                <a16:creationId xmlns:a16="http://schemas.microsoft.com/office/drawing/2014/main" id="{61C48A5D-F3A8-45A9-B70B-8E38FA373550}"/>
              </a:ext>
            </a:extLst>
          </p:cNvPr>
          <p:cNvSpPr/>
          <p:nvPr/>
        </p:nvSpPr>
        <p:spPr>
          <a:xfrm flipH="1">
            <a:off x="4609560" y="2471073"/>
            <a:ext cx="2353502" cy="1459793"/>
          </a:xfrm>
          <a:prstGeom prst="line">
            <a:avLst/>
          </a:prstGeom>
          <a:ln w="38100">
            <a:solidFill>
              <a:schemeClr val="accent2">
                <a:lumMod val="50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80" name="Line">
            <a:extLst>
              <a:ext uri="{FF2B5EF4-FFF2-40B4-BE49-F238E27FC236}">
                <a16:creationId xmlns:a16="http://schemas.microsoft.com/office/drawing/2014/main" id="{B61B2BA2-2BE1-42D9-9F3A-F44F86E0E1F1}"/>
              </a:ext>
            </a:extLst>
          </p:cNvPr>
          <p:cNvSpPr/>
          <p:nvPr/>
        </p:nvSpPr>
        <p:spPr>
          <a:xfrm flipH="1">
            <a:off x="4599251" y="2483727"/>
            <a:ext cx="2363811" cy="1821140"/>
          </a:xfrm>
          <a:prstGeom prst="line">
            <a:avLst/>
          </a:prstGeom>
          <a:ln w="38100">
            <a:solidFill>
              <a:schemeClr val="accent2">
                <a:lumMod val="50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81" name="Line">
            <a:extLst>
              <a:ext uri="{FF2B5EF4-FFF2-40B4-BE49-F238E27FC236}">
                <a16:creationId xmlns:a16="http://schemas.microsoft.com/office/drawing/2014/main" id="{DA9C5C4A-A2C5-4281-BB62-4EE6BCDD63AD}"/>
              </a:ext>
            </a:extLst>
          </p:cNvPr>
          <p:cNvSpPr/>
          <p:nvPr/>
        </p:nvSpPr>
        <p:spPr>
          <a:xfrm flipH="1">
            <a:off x="4571999" y="2483726"/>
            <a:ext cx="2391063" cy="2120126"/>
          </a:xfrm>
          <a:prstGeom prst="line">
            <a:avLst/>
          </a:prstGeom>
          <a:ln w="38100">
            <a:solidFill>
              <a:schemeClr val="accent2">
                <a:lumMod val="5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83" name="Line">
            <a:extLst>
              <a:ext uri="{FF2B5EF4-FFF2-40B4-BE49-F238E27FC236}">
                <a16:creationId xmlns:a16="http://schemas.microsoft.com/office/drawing/2014/main" id="{2C23D800-B9F7-48E9-B2C9-1F66176FB5FB}"/>
              </a:ext>
            </a:extLst>
          </p:cNvPr>
          <p:cNvSpPr/>
          <p:nvPr/>
        </p:nvSpPr>
        <p:spPr>
          <a:xfrm>
            <a:off x="2259312" y="2257785"/>
            <a:ext cx="2370958" cy="2333981"/>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84" name="Line">
            <a:extLst>
              <a:ext uri="{FF2B5EF4-FFF2-40B4-BE49-F238E27FC236}">
                <a16:creationId xmlns:a16="http://schemas.microsoft.com/office/drawing/2014/main" id="{2032B0FC-84C8-43AF-8A84-78EB010DDF73}"/>
              </a:ext>
            </a:extLst>
          </p:cNvPr>
          <p:cNvSpPr/>
          <p:nvPr/>
        </p:nvSpPr>
        <p:spPr>
          <a:xfrm>
            <a:off x="2259312" y="2257784"/>
            <a:ext cx="2370958" cy="2029181"/>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85" name="Line">
            <a:extLst>
              <a:ext uri="{FF2B5EF4-FFF2-40B4-BE49-F238E27FC236}">
                <a16:creationId xmlns:a16="http://schemas.microsoft.com/office/drawing/2014/main" id="{E842C110-0008-4F9C-BB32-27BF2E3A5309}"/>
              </a:ext>
            </a:extLst>
          </p:cNvPr>
          <p:cNvSpPr/>
          <p:nvPr/>
        </p:nvSpPr>
        <p:spPr>
          <a:xfrm>
            <a:off x="2259312" y="2257783"/>
            <a:ext cx="2370958" cy="1751379"/>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86" name="Line">
            <a:extLst>
              <a:ext uri="{FF2B5EF4-FFF2-40B4-BE49-F238E27FC236}">
                <a16:creationId xmlns:a16="http://schemas.microsoft.com/office/drawing/2014/main" id="{0DC927C6-4FD7-4E3A-A226-15C58FFE150F}"/>
              </a:ext>
            </a:extLst>
          </p:cNvPr>
          <p:cNvSpPr/>
          <p:nvPr/>
        </p:nvSpPr>
        <p:spPr>
          <a:xfrm>
            <a:off x="2259312" y="2257782"/>
            <a:ext cx="4703749" cy="2595248"/>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87" name="Line">
            <a:extLst>
              <a:ext uri="{FF2B5EF4-FFF2-40B4-BE49-F238E27FC236}">
                <a16:creationId xmlns:a16="http://schemas.microsoft.com/office/drawing/2014/main" id="{D194AEB7-604F-4917-BA79-8CE40D803569}"/>
              </a:ext>
            </a:extLst>
          </p:cNvPr>
          <p:cNvSpPr/>
          <p:nvPr/>
        </p:nvSpPr>
        <p:spPr>
          <a:xfrm>
            <a:off x="2259312" y="2255034"/>
            <a:ext cx="2370958" cy="1127349"/>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88" name="Line">
            <a:extLst>
              <a:ext uri="{FF2B5EF4-FFF2-40B4-BE49-F238E27FC236}">
                <a16:creationId xmlns:a16="http://schemas.microsoft.com/office/drawing/2014/main" id="{92B618F4-65F4-4476-AE3E-F2F60DC4E649}"/>
              </a:ext>
            </a:extLst>
          </p:cNvPr>
          <p:cNvSpPr/>
          <p:nvPr/>
        </p:nvSpPr>
        <p:spPr>
          <a:xfrm>
            <a:off x="2259312" y="2264115"/>
            <a:ext cx="2370958" cy="813468"/>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89" name="Line">
            <a:extLst>
              <a:ext uri="{FF2B5EF4-FFF2-40B4-BE49-F238E27FC236}">
                <a16:creationId xmlns:a16="http://schemas.microsoft.com/office/drawing/2014/main" id="{DF83FE7C-3F6B-47A3-9556-A52E5BE18A6F}"/>
              </a:ext>
            </a:extLst>
          </p:cNvPr>
          <p:cNvSpPr/>
          <p:nvPr/>
        </p:nvSpPr>
        <p:spPr>
          <a:xfrm>
            <a:off x="2259312" y="2264114"/>
            <a:ext cx="2370958" cy="502191"/>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90" name="Line">
            <a:extLst>
              <a:ext uri="{FF2B5EF4-FFF2-40B4-BE49-F238E27FC236}">
                <a16:creationId xmlns:a16="http://schemas.microsoft.com/office/drawing/2014/main" id="{847C39C6-6815-494B-87AB-7D765189096B}"/>
              </a:ext>
            </a:extLst>
          </p:cNvPr>
          <p:cNvSpPr/>
          <p:nvPr/>
        </p:nvSpPr>
        <p:spPr>
          <a:xfrm flipV="1">
            <a:off x="2208683" y="4284445"/>
            <a:ext cx="2421587" cy="307321"/>
          </a:xfrm>
          <a:prstGeom prst="line">
            <a:avLst/>
          </a:prstGeom>
          <a:ln w="38100">
            <a:solidFill>
              <a:schemeClr val="accent2">
                <a:lumMod val="50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91" name="Line">
            <a:extLst>
              <a:ext uri="{FF2B5EF4-FFF2-40B4-BE49-F238E27FC236}">
                <a16:creationId xmlns:a16="http://schemas.microsoft.com/office/drawing/2014/main" id="{073C4536-09B5-4076-934C-9A833A4D9A08}"/>
              </a:ext>
            </a:extLst>
          </p:cNvPr>
          <p:cNvSpPr/>
          <p:nvPr/>
        </p:nvSpPr>
        <p:spPr>
          <a:xfrm flipV="1">
            <a:off x="2208683" y="3911508"/>
            <a:ext cx="2390569" cy="675736"/>
          </a:xfrm>
          <a:prstGeom prst="line">
            <a:avLst/>
          </a:prstGeom>
          <a:ln w="38100">
            <a:solidFill>
              <a:schemeClr val="accent2">
                <a:lumMod val="50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92" name="Line">
            <a:extLst>
              <a:ext uri="{FF2B5EF4-FFF2-40B4-BE49-F238E27FC236}">
                <a16:creationId xmlns:a16="http://schemas.microsoft.com/office/drawing/2014/main" id="{ED64E04B-D23C-4ACF-ADD0-2C3CD28C5904}"/>
              </a:ext>
            </a:extLst>
          </p:cNvPr>
          <p:cNvSpPr/>
          <p:nvPr/>
        </p:nvSpPr>
        <p:spPr>
          <a:xfrm flipV="1">
            <a:off x="2208682" y="2502160"/>
            <a:ext cx="4764680" cy="2090330"/>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93" name="Line">
            <a:extLst>
              <a:ext uri="{FF2B5EF4-FFF2-40B4-BE49-F238E27FC236}">
                <a16:creationId xmlns:a16="http://schemas.microsoft.com/office/drawing/2014/main" id="{39148BC8-9590-4E7A-8D48-5477AD725488}"/>
              </a:ext>
            </a:extLst>
          </p:cNvPr>
          <p:cNvSpPr/>
          <p:nvPr/>
        </p:nvSpPr>
        <p:spPr>
          <a:xfrm flipV="1">
            <a:off x="2208681" y="3085512"/>
            <a:ext cx="2421588" cy="1512581"/>
          </a:xfrm>
          <a:prstGeom prst="line">
            <a:avLst/>
          </a:prstGeom>
          <a:ln w="38100">
            <a:solidFill>
              <a:schemeClr val="accent2">
                <a:lumMod val="50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94" name="Line">
            <a:extLst>
              <a:ext uri="{FF2B5EF4-FFF2-40B4-BE49-F238E27FC236}">
                <a16:creationId xmlns:a16="http://schemas.microsoft.com/office/drawing/2014/main" id="{E0A21E32-1181-449C-8668-C777C37404F3}"/>
              </a:ext>
            </a:extLst>
          </p:cNvPr>
          <p:cNvSpPr/>
          <p:nvPr/>
        </p:nvSpPr>
        <p:spPr>
          <a:xfrm flipV="1">
            <a:off x="2208681" y="2760018"/>
            <a:ext cx="2421588" cy="1825421"/>
          </a:xfrm>
          <a:prstGeom prst="line">
            <a:avLst/>
          </a:prstGeom>
          <a:ln w="38100">
            <a:solidFill>
              <a:schemeClr val="accent2">
                <a:lumMod val="50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95" name="Line">
            <a:extLst>
              <a:ext uri="{FF2B5EF4-FFF2-40B4-BE49-F238E27FC236}">
                <a16:creationId xmlns:a16="http://schemas.microsoft.com/office/drawing/2014/main" id="{A91C4A0C-2DB2-413A-951E-19DBF1DF1F01}"/>
              </a:ext>
            </a:extLst>
          </p:cNvPr>
          <p:cNvSpPr/>
          <p:nvPr/>
        </p:nvSpPr>
        <p:spPr>
          <a:xfrm flipV="1">
            <a:off x="2208681" y="2469462"/>
            <a:ext cx="2421588" cy="2115977"/>
          </a:xfrm>
          <a:prstGeom prst="line">
            <a:avLst/>
          </a:prstGeom>
          <a:ln w="38100">
            <a:solidFill>
              <a:schemeClr val="accent2">
                <a:lumMod val="50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pic>
        <p:nvPicPr>
          <p:cNvPr id="96" name="pasted-image.tif" descr="pasted-image.tif">
            <a:extLst>
              <a:ext uri="{FF2B5EF4-FFF2-40B4-BE49-F238E27FC236}">
                <a16:creationId xmlns:a16="http://schemas.microsoft.com/office/drawing/2014/main" id="{F405E0F4-5395-4ADA-AB40-8AD3E5FCBB9B}"/>
              </a:ext>
            </a:extLst>
          </p:cNvPr>
          <p:cNvPicPr>
            <a:picLocks noChangeAspect="1"/>
          </p:cNvPicPr>
          <p:nvPr/>
        </p:nvPicPr>
        <p:blipFill>
          <a:blip r:embed="rId3"/>
          <a:stretch>
            <a:fillRect/>
          </a:stretch>
        </p:blipFill>
        <p:spPr>
          <a:xfrm>
            <a:off x="982962" y="2206576"/>
            <a:ext cx="2390579" cy="2741950"/>
          </a:xfrm>
          <a:prstGeom prst="rect">
            <a:avLst/>
          </a:prstGeom>
          <a:ln w="12700">
            <a:miter lim="400000"/>
          </a:ln>
        </p:spPr>
      </p:pic>
      <p:grpSp>
        <p:nvGrpSpPr>
          <p:cNvPr id="97" name="Group 96">
            <a:extLst>
              <a:ext uri="{FF2B5EF4-FFF2-40B4-BE49-F238E27FC236}">
                <a16:creationId xmlns:a16="http://schemas.microsoft.com/office/drawing/2014/main" id="{F0ACADB5-2F5B-4DD1-A152-859A7A01CD31}"/>
              </a:ext>
            </a:extLst>
          </p:cNvPr>
          <p:cNvGrpSpPr/>
          <p:nvPr/>
        </p:nvGrpSpPr>
        <p:grpSpPr>
          <a:xfrm>
            <a:off x="4561690" y="2204575"/>
            <a:ext cx="68580" cy="2743200"/>
            <a:chOff x="8293100" y="2546350"/>
            <a:chExt cx="127000" cy="3429000"/>
          </a:xfrm>
          <a:solidFill>
            <a:schemeClr val="tx1"/>
          </a:solidFill>
        </p:grpSpPr>
        <p:sp>
          <p:nvSpPr>
            <p:cNvPr id="98" name="Rectangle 97">
              <a:extLst>
                <a:ext uri="{FF2B5EF4-FFF2-40B4-BE49-F238E27FC236}">
                  <a16:creationId xmlns:a16="http://schemas.microsoft.com/office/drawing/2014/main" id="{BD1023B7-57D9-4168-897A-5950A3B06481}"/>
                </a:ext>
              </a:extLst>
            </p:cNvPr>
            <p:cNvSpPr/>
            <p:nvPr/>
          </p:nvSpPr>
          <p:spPr>
            <a:xfrm>
              <a:off x="8293100" y="2546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99" name="Rectangle 98">
              <a:extLst>
                <a:ext uri="{FF2B5EF4-FFF2-40B4-BE49-F238E27FC236}">
                  <a16:creationId xmlns:a16="http://schemas.microsoft.com/office/drawing/2014/main" id="{AE5EEAE4-BBEB-4C36-B5F9-2947C6C400B3}"/>
                </a:ext>
              </a:extLst>
            </p:cNvPr>
            <p:cNvSpPr/>
            <p:nvPr/>
          </p:nvSpPr>
          <p:spPr>
            <a:xfrm>
              <a:off x="8293100" y="2673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00" name="Rectangle 99">
              <a:extLst>
                <a:ext uri="{FF2B5EF4-FFF2-40B4-BE49-F238E27FC236}">
                  <a16:creationId xmlns:a16="http://schemas.microsoft.com/office/drawing/2014/main" id="{D2B4797F-AB36-4929-A2B9-296E52495E9F}"/>
                </a:ext>
              </a:extLst>
            </p:cNvPr>
            <p:cNvSpPr/>
            <p:nvPr/>
          </p:nvSpPr>
          <p:spPr>
            <a:xfrm>
              <a:off x="8293100" y="2800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01" name="Rectangle 100">
              <a:extLst>
                <a:ext uri="{FF2B5EF4-FFF2-40B4-BE49-F238E27FC236}">
                  <a16:creationId xmlns:a16="http://schemas.microsoft.com/office/drawing/2014/main" id="{467C5D6D-5C85-4342-985E-771DBC320053}"/>
                </a:ext>
              </a:extLst>
            </p:cNvPr>
            <p:cNvSpPr/>
            <p:nvPr/>
          </p:nvSpPr>
          <p:spPr>
            <a:xfrm>
              <a:off x="8293100" y="2927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02" name="Rectangle 101">
              <a:extLst>
                <a:ext uri="{FF2B5EF4-FFF2-40B4-BE49-F238E27FC236}">
                  <a16:creationId xmlns:a16="http://schemas.microsoft.com/office/drawing/2014/main" id="{F0E54E2B-E461-45CB-9A23-2142D74F7BF3}"/>
                </a:ext>
              </a:extLst>
            </p:cNvPr>
            <p:cNvSpPr/>
            <p:nvPr/>
          </p:nvSpPr>
          <p:spPr>
            <a:xfrm>
              <a:off x="8293100" y="305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03" name="Rectangle 102">
              <a:extLst>
                <a:ext uri="{FF2B5EF4-FFF2-40B4-BE49-F238E27FC236}">
                  <a16:creationId xmlns:a16="http://schemas.microsoft.com/office/drawing/2014/main" id="{0E98FCBE-0110-4377-8CA4-13962B2871DE}"/>
                </a:ext>
              </a:extLst>
            </p:cNvPr>
            <p:cNvSpPr/>
            <p:nvPr/>
          </p:nvSpPr>
          <p:spPr>
            <a:xfrm>
              <a:off x="8293100" y="318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grpSp>
          <p:nvGrpSpPr>
            <p:cNvPr id="104" name="Group 103">
              <a:extLst>
                <a:ext uri="{FF2B5EF4-FFF2-40B4-BE49-F238E27FC236}">
                  <a16:creationId xmlns:a16="http://schemas.microsoft.com/office/drawing/2014/main" id="{B0787822-56DE-487D-A704-2791654E11F2}"/>
                </a:ext>
              </a:extLst>
            </p:cNvPr>
            <p:cNvGrpSpPr/>
            <p:nvPr/>
          </p:nvGrpSpPr>
          <p:grpSpPr>
            <a:xfrm>
              <a:off x="8293100" y="3308350"/>
              <a:ext cx="127000" cy="762000"/>
              <a:chOff x="8445500" y="2698750"/>
              <a:chExt cx="127000" cy="762000"/>
            </a:xfrm>
            <a:grpFill/>
          </p:grpSpPr>
          <p:sp>
            <p:nvSpPr>
              <p:cNvPr id="119" name="Rectangle 118">
                <a:extLst>
                  <a:ext uri="{FF2B5EF4-FFF2-40B4-BE49-F238E27FC236}">
                    <a16:creationId xmlns:a16="http://schemas.microsoft.com/office/drawing/2014/main" id="{5F45F5CB-505D-4725-8F0E-85B8308BBEED}"/>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20" name="Rectangle 119">
                <a:extLst>
                  <a:ext uri="{FF2B5EF4-FFF2-40B4-BE49-F238E27FC236}">
                    <a16:creationId xmlns:a16="http://schemas.microsoft.com/office/drawing/2014/main" id="{1B974A87-0E2B-4900-858E-77D59724220F}"/>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21" name="Rectangle 120">
                <a:extLst>
                  <a:ext uri="{FF2B5EF4-FFF2-40B4-BE49-F238E27FC236}">
                    <a16:creationId xmlns:a16="http://schemas.microsoft.com/office/drawing/2014/main" id="{2FDC2C0C-DED1-45B8-B374-1455DE99BFD9}"/>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22" name="Rectangle 121">
                <a:extLst>
                  <a:ext uri="{FF2B5EF4-FFF2-40B4-BE49-F238E27FC236}">
                    <a16:creationId xmlns:a16="http://schemas.microsoft.com/office/drawing/2014/main" id="{57EAD321-C44F-4BB7-AAB1-5EDBC18F6A33}"/>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23" name="Rectangle 122">
                <a:extLst>
                  <a:ext uri="{FF2B5EF4-FFF2-40B4-BE49-F238E27FC236}">
                    <a16:creationId xmlns:a16="http://schemas.microsoft.com/office/drawing/2014/main" id="{FD2C0F82-C280-42D8-9928-95597836D0E7}"/>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24" name="Rectangle 123">
                <a:extLst>
                  <a:ext uri="{FF2B5EF4-FFF2-40B4-BE49-F238E27FC236}">
                    <a16:creationId xmlns:a16="http://schemas.microsoft.com/office/drawing/2014/main" id="{0A1A8500-A808-44EF-8063-62778FE9B196}"/>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grpSp>
        <p:grpSp>
          <p:nvGrpSpPr>
            <p:cNvPr id="105" name="Group 104">
              <a:extLst>
                <a:ext uri="{FF2B5EF4-FFF2-40B4-BE49-F238E27FC236}">
                  <a16:creationId xmlns:a16="http://schemas.microsoft.com/office/drawing/2014/main" id="{C4D35F2E-B37F-47F6-BC42-173C2D08F798}"/>
                </a:ext>
              </a:extLst>
            </p:cNvPr>
            <p:cNvGrpSpPr/>
            <p:nvPr/>
          </p:nvGrpSpPr>
          <p:grpSpPr>
            <a:xfrm>
              <a:off x="8293100" y="4451350"/>
              <a:ext cx="127000" cy="1143000"/>
              <a:chOff x="8445500" y="3079750"/>
              <a:chExt cx="127000" cy="1143000"/>
            </a:xfrm>
            <a:grpFill/>
          </p:grpSpPr>
          <p:sp>
            <p:nvSpPr>
              <p:cNvPr id="109" name="Rectangle 108">
                <a:extLst>
                  <a:ext uri="{FF2B5EF4-FFF2-40B4-BE49-F238E27FC236}">
                    <a16:creationId xmlns:a16="http://schemas.microsoft.com/office/drawing/2014/main" id="{16EBDE50-2F43-48A9-B149-8F9507112516}"/>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10" name="Rectangle 109">
                <a:extLst>
                  <a:ext uri="{FF2B5EF4-FFF2-40B4-BE49-F238E27FC236}">
                    <a16:creationId xmlns:a16="http://schemas.microsoft.com/office/drawing/2014/main" id="{B325A42C-083D-4EAF-8F2C-AF6DA1A37C63}"/>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11" name="Rectangle 110">
                <a:extLst>
                  <a:ext uri="{FF2B5EF4-FFF2-40B4-BE49-F238E27FC236}">
                    <a16:creationId xmlns:a16="http://schemas.microsoft.com/office/drawing/2014/main" id="{CE354CA5-70CC-48FA-BB68-6D3C4490B4BC}"/>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grpSp>
            <p:nvGrpSpPr>
              <p:cNvPr id="112" name="Group 111">
                <a:extLst>
                  <a:ext uri="{FF2B5EF4-FFF2-40B4-BE49-F238E27FC236}">
                    <a16:creationId xmlns:a16="http://schemas.microsoft.com/office/drawing/2014/main" id="{DB510E73-218B-49BE-AD4D-A1577266CEF3}"/>
                  </a:ext>
                </a:extLst>
              </p:cNvPr>
              <p:cNvGrpSpPr/>
              <p:nvPr/>
            </p:nvGrpSpPr>
            <p:grpSpPr>
              <a:xfrm>
                <a:off x="8445500" y="3460750"/>
                <a:ext cx="127000" cy="762000"/>
                <a:chOff x="8445500" y="2698750"/>
                <a:chExt cx="127000" cy="762000"/>
              </a:xfrm>
              <a:grpFill/>
            </p:grpSpPr>
            <p:sp>
              <p:nvSpPr>
                <p:cNvPr id="113" name="Rectangle 112">
                  <a:extLst>
                    <a:ext uri="{FF2B5EF4-FFF2-40B4-BE49-F238E27FC236}">
                      <a16:creationId xmlns:a16="http://schemas.microsoft.com/office/drawing/2014/main" id="{94DECDF1-2B4A-4CCA-982B-79897940A103}"/>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14" name="Rectangle 113">
                  <a:extLst>
                    <a:ext uri="{FF2B5EF4-FFF2-40B4-BE49-F238E27FC236}">
                      <a16:creationId xmlns:a16="http://schemas.microsoft.com/office/drawing/2014/main" id="{6890E2A4-E082-45E7-BBA9-A1023C70FF8A}"/>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15" name="Rectangle 114">
                  <a:extLst>
                    <a:ext uri="{FF2B5EF4-FFF2-40B4-BE49-F238E27FC236}">
                      <a16:creationId xmlns:a16="http://schemas.microsoft.com/office/drawing/2014/main" id="{C0223DC3-A1B8-49AA-BEEA-5296704E579C}"/>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16" name="Rectangle 115">
                  <a:extLst>
                    <a:ext uri="{FF2B5EF4-FFF2-40B4-BE49-F238E27FC236}">
                      <a16:creationId xmlns:a16="http://schemas.microsoft.com/office/drawing/2014/main" id="{2AFCC898-E102-4D42-8A13-AD6EB82DA6A5}"/>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17" name="Rectangle 116">
                  <a:extLst>
                    <a:ext uri="{FF2B5EF4-FFF2-40B4-BE49-F238E27FC236}">
                      <a16:creationId xmlns:a16="http://schemas.microsoft.com/office/drawing/2014/main" id="{20ABD1B8-5793-42BD-9BC0-8168FA26318A}"/>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18" name="Rectangle 117">
                  <a:extLst>
                    <a:ext uri="{FF2B5EF4-FFF2-40B4-BE49-F238E27FC236}">
                      <a16:creationId xmlns:a16="http://schemas.microsoft.com/office/drawing/2014/main" id="{4B30DDBD-BA4D-4D82-9157-53E0CE6F7953}"/>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grpSp>
        </p:grpSp>
        <p:sp>
          <p:nvSpPr>
            <p:cNvPr id="106" name="Rectangle 105">
              <a:extLst>
                <a:ext uri="{FF2B5EF4-FFF2-40B4-BE49-F238E27FC236}">
                  <a16:creationId xmlns:a16="http://schemas.microsoft.com/office/drawing/2014/main" id="{EEF9936B-38B2-46BA-9AED-AFF305476670}"/>
                </a:ext>
              </a:extLst>
            </p:cNvPr>
            <p:cNvSpPr/>
            <p:nvPr/>
          </p:nvSpPr>
          <p:spPr>
            <a:xfrm>
              <a:off x="8293100" y="559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07" name="Rectangle 106">
              <a:extLst>
                <a:ext uri="{FF2B5EF4-FFF2-40B4-BE49-F238E27FC236}">
                  <a16:creationId xmlns:a16="http://schemas.microsoft.com/office/drawing/2014/main" id="{48844CAA-CA27-4220-BB0A-A73F6560A6AC}"/>
                </a:ext>
              </a:extLst>
            </p:cNvPr>
            <p:cNvSpPr/>
            <p:nvPr/>
          </p:nvSpPr>
          <p:spPr>
            <a:xfrm>
              <a:off x="8293100" y="572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08" name="Rectangle 107">
              <a:extLst>
                <a:ext uri="{FF2B5EF4-FFF2-40B4-BE49-F238E27FC236}">
                  <a16:creationId xmlns:a16="http://schemas.microsoft.com/office/drawing/2014/main" id="{05624E54-7CBA-4C8B-8C05-7F2071302AAA}"/>
                </a:ext>
              </a:extLst>
            </p:cNvPr>
            <p:cNvSpPr/>
            <p:nvPr/>
          </p:nvSpPr>
          <p:spPr>
            <a:xfrm>
              <a:off x="8293100" y="5848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grpSp>
      <p:grpSp>
        <p:nvGrpSpPr>
          <p:cNvPr id="126" name="Group 125">
            <a:extLst>
              <a:ext uri="{FF2B5EF4-FFF2-40B4-BE49-F238E27FC236}">
                <a16:creationId xmlns:a16="http://schemas.microsoft.com/office/drawing/2014/main" id="{497EEE6C-F0F4-4E8E-A29D-1735A0CFAFD8}"/>
              </a:ext>
            </a:extLst>
          </p:cNvPr>
          <p:cNvGrpSpPr/>
          <p:nvPr/>
        </p:nvGrpSpPr>
        <p:grpSpPr>
          <a:xfrm>
            <a:off x="4561688" y="2197716"/>
            <a:ext cx="68580" cy="2743200"/>
            <a:chOff x="8293100" y="2546350"/>
            <a:chExt cx="127000" cy="3429000"/>
          </a:xfrm>
          <a:solidFill>
            <a:schemeClr val="tx1"/>
          </a:solidFill>
        </p:grpSpPr>
        <p:sp>
          <p:nvSpPr>
            <p:cNvPr id="127" name="Rectangle 126">
              <a:extLst>
                <a:ext uri="{FF2B5EF4-FFF2-40B4-BE49-F238E27FC236}">
                  <a16:creationId xmlns:a16="http://schemas.microsoft.com/office/drawing/2014/main" id="{8F1D3E72-C1D4-471A-AAE1-694B4BB16CBB}"/>
                </a:ext>
              </a:extLst>
            </p:cNvPr>
            <p:cNvSpPr/>
            <p:nvPr/>
          </p:nvSpPr>
          <p:spPr>
            <a:xfrm>
              <a:off x="8293100" y="2546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8" name="Rectangle 127">
              <a:extLst>
                <a:ext uri="{FF2B5EF4-FFF2-40B4-BE49-F238E27FC236}">
                  <a16:creationId xmlns:a16="http://schemas.microsoft.com/office/drawing/2014/main" id="{E23DC026-FF67-4978-BFB5-7A97F99D0ED6}"/>
                </a:ext>
              </a:extLst>
            </p:cNvPr>
            <p:cNvSpPr/>
            <p:nvPr/>
          </p:nvSpPr>
          <p:spPr>
            <a:xfrm>
              <a:off x="8293100" y="2673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9" name="Rectangle 128">
              <a:extLst>
                <a:ext uri="{FF2B5EF4-FFF2-40B4-BE49-F238E27FC236}">
                  <a16:creationId xmlns:a16="http://schemas.microsoft.com/office/drawing/2014/main" id="{B7A93131-CABE-488E-8849-408948E2A51A}"/>
                </a:ext>
              </a:extLst>
            </p:cNvPr>
            <p:cNvSpPr/>
            <p:nvPr/>
          </p:nvSpPr>
          <p:spPr>
            <a:xfrm>
              <a:off x="8293100" y="2800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0" name="Rectangle 129">
              <a:extLst>
                <a:ext uri="{FF2B5EF4-FFF2-40B4-BE49-F238E27FC236}">
                  <a16:creationId xmlns:a16="http://schemas.microsoft.com/office/drawing/2014/main" id="{814FACE9-7777-405D-AD61-B96255351606}"/>
                </a:ext>
              </a:extLst>
            </p:cNvPr>
            <p:cNvSpPr/>
            <p:nvPr/>
          </p:nvSpPr>
          <p:spPr>
            <a:xfrm>
              <a:off x="8293100" y="2927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1" name="Rectangle 130">
              <a:extLst>
                <a:ext uri="{FF2B5EF4-FFF2-40B4-BE49-F238E27FC236}">
                  <a16:creationId xmlns:a16="http://schemas.microsoft.com/office/drawing/2014/main" id="{375CE8DF-5076-45B2-969A-F6F5966DF5EA}"/>
                </a:ext>
              </a:extLst>
            </p:cNvPr>
            <p:cNvSpPr/>
            <p:nvPr/>
          </p:nvSpPr>
          <p:spPr>
            <a:xfrm>
              <a:off x="8293100" y="305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2" name="Rectangle 131">
              <a:extLst>
                <a:ext uri="{FF2B5EF4-FFF2-40B4-BE49-F238E27FC236}">
                  <a16:creationId xmlns:a16="http://schemas.microsoft.com/office/drawing/2014/main" id="{2DAADC36-B173-4887-B53C-EEC256609E02}"/>
                </a:ext>
              </a:extLst>
            </p:cNvPr>
            <p:cNvSpPr/>
            <p:nvPr/>
          </p:nvSpPr>
          <p:spPr>
            <a:xfrm>
              <a:off x="8293100" y="318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133" name="Group 132">
              <a:extLst>
                <a:ext uri="{FF2B5EF4-FFF2-40B4-BE49-F238E27FC236}">
                  <a16:creationId xmlns:a16="http://schemas.microsoft.com/office/drawing/2014/main" id="{E1E8A74A-E127-4663-BD21-30FC9C39CDB1}"/>
                </a:ext>
              </a:extLst>
            </p:cNvPr>
            <p:cNvGrpSpPr/>
            <p:nvPr/>
          </p:nvGrpSpPr>
          <p:grpSpPr>
            <a:xfrm>
              <a:off x="8293100" y="3308350"/>
              <a:ext cx="127000" cy="762000"/>
              <a:chOff x="8445500" y="2698750"/>
              <a:chExt cx="127000" cy="762000"/>
            </a:xfrm>
            <a:grpFill/>
          </p:grpSpPr>
          <p:sp>
            <p:nvSpPr>
              <p:cNvPr id="150" name="Rectangle 149">
                <a:extLst>
                  <a:ext uri="{FF2B5EF4-FFF2-40B4-BE49-F238E27FC236}">
                    <a16:creationId xmlns:a16="http://schemas.microsoft.com/office/drawing/2014/main" id="{E9069D81-3E5A-4185-971C-E90F5FDEA30B}"/>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1" name="Rectangle 150">
                <a:extLst>
                  <a:ext uri="{FF2B5EF4-FFF2-40B4-BE49-F238E27FC236}">
                    <a16:creationId xmlns:a16="http://schemas.microsoft.com/office/drawing/2014/main" id="{385D9CA4-9554-4631-934E-01E260196A99}"/>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2" name="Rectangle 151">
                <a:extLst>
                  <a:ext uri="{FF2B5EF4-FFF2-40B4-BE49-F238E27FC236}">
                    <a16:creationId xmlns:a16="http://schemas.microsoft.com/office/drawing/2014/main" id="{89DF4621-1E03-4934-B790-5ADB3E7752DB}"/>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3" name="Rectangle 152">
                <a:extLst>
                  <a:ext uri="{FF2B5EF4-FFF2-40B4-BE49-F238E27FC236}">
                    <a16:creationId xmlns:a16="http://schemas.microsoft.com/office/drawing/2014/main" id="{9F7505EB-D976-411A-8263-523583D26999}"/>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4" name="Rectangle 153">
                <a:extLst>
                  <a:ext uri="{FF2B5EF4-FFF2-40B4-BE49-F238E27FC236}">
                    <a16:creationId xmlns:a16="http://schemas.microsoft.com/office/drawing/2014/main" id="{1FE51F29-6FA3-4B49-B9E6-EF1ABDBCCA32}"/>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5" name="Rectangle 154">
                <a:extLst>
                  <a:ext uri="{FF2B5EF4-FFF2-40B4-BE49-F238E27FC236}">
                    <a16:creationId xmlns:a16="http://schemas.microsoft.com/office/drawing/2014/main" id="{2D6DD31E-461B-4753-9417-DB189723145D}"/>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134" name="Group 133">
              <a:extLst>
                <a:ext uri="{FF2B5EF4-FFF2-40B4-BE49-F238E27FC236}">
                  <a16:creationId xmlns:a16="http://schemas.microsoft.com/office/drawing/2014/main" id="{5F9AA4F4-7862-44C2-99D4-47EE312B18B9}"/>
                </a:ext>
              </a:extLst>
            </p:cNvPr>
            <p:cNvGrpSpPr/>
            <p:nvPr/>
          </p:nvGrpSpPr>
          <p:grpSpPr>
            <a:xfrm>
              <a:off x="8293100" y="4070351"/>
              <a:ext cx="127000" cy="1523999"/>
              <a:chOff x="8445500" y="2698751"/>
              <a:chExt cx="127000" cy="1523999"/>
            </a:xfrm>
            <a:grpFill/>
          </p:grpSpPr>
          <p:sp>
            <p:nvSpPr>
              <p:cNvPr id="138" name="Rectangle 137">
                <a:extLst>
                  <a:ext uri="{FF2B5EF4-FFF2-40B4-BE49-F238E27FC236}">
                    <a16:creationId xmlns:a16="http://schemas.microsoft.com/office/drawing/2014/main" id="{AA2CBDEC-41A2-4485-98A1-89B5EFCDFE9E}"/>
                  </a:ext>
                </a:extLst>
              </p:cNvPr>
              <p:cNvSpPr/>
              <p:nvPr/>
            </p:nvSpPr>
            <p:spPr>
              <a:xfrm>
                <a:off x="8445500" y="2698751"/>
                <a:ext cx="127000" cy="96268"/>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9" name="Rectangle 138">
                <a:extLst>
                  <a:ext uri="{FF2B5EF4-FFF2-40B4-BE49-F238E27FC236}">
                    <a16:creationId xmlns:a16="http://schemas.microsoft.com/office/drawing/2014/main" id="{DF153941-53EF-4D08-A45A-F28425C66FB2}"/>
                  </a:ext>
                </a:extLst>
              </p:cNvPr>
              <p:cNvSpPr/>
              <p:nvPr/>
            </p:nvSpPr>
            <p:spPr>
              <a:xfrm>
                <a:off x="8445500" y="2968888"/>
                <a:ext cx="127000" cy="110862"/>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0" name="Rectangle 139">
                <a:extLst>
                  <a:ext uri="{FF2B5EF4-FFF2-40B4-BE49-F238E27FC236}">
                    <a16:creationId xmlns:a16="http://schemas.microsoft.com/office/drawing/2014/main" id="{EEA2C23C-1112-4269-AEC6-A95F37A83660}"/>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1" name="Rectangle 140">
                <a:extLst>
                  <a:ext uri="{FF2B5EF4-FFF2-40B4-BE49-F238E27FC236}">
                    <a16:creationId xmlns:a16="http://schemas.microsoft.com/office/drawing/2014/main" id="{6834218D-0575-413E-AC05-EBB88CA9E98B}"/>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2" name="Rectangle 141">
                <a:extLst>
                  <a:ext uri="{FF2B5EF4-FFF2-40B4-BE49-F238E27FC236}">
                    <a16:creationId xmlns:a16="http://schemas.microsoft.com/office/drawing/2014/main" id="{CB824D12-6877-47A2-B0F1-5C6183DAE2EE}"/>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143" name="Group 142">
                <a:extLst>
                  <a:ext uri="{FF2B5EF4-FFF2-40B4-BE49-F238E27FC236}">
                    <a16:creationId xmlns:a16="http://schemas.microsoft.com/office/drawing/2014/main" id="{627118A8-206C-4476-9CB7-B25AB2853FD6}"/>
                  </a:ext>
                </a:extLst>
              </p:cNvPr>
              <p:cNvGrpSpPr/>
              <p:nvPr/>
            </p:nvGrpSpPr>
            <p:grpSpPr>
              <a:xfrm>
                <a:off x="8445500" y="3460750"/>
                <a:ext cx="127000" cy="762000"/>
                <a:chOff x="8445500" y="2698750"/>
                <a:chExt cx="127000" cy="762000"/>
              </a:xfrm>
              <a:grpFill/>
            </p:grpSpPr>
            <p:sp>
              <p:nvSpPr>
                <p:cNvPr id="144" name="Rectangle 143">
                  <a:extLst>
                    <a:ext uri="{FF2B5EF4-FFF2-40B4-BE49-F238E27FC236}">
                      <a16:creationId xmlns:a16="http://schemas.microsoft.com/office/drawing/2014/main" id="{BA3DE1DA-F7ED-437E-B862-24259A911843}"/>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5" name="Rectangle 144">
                  <a:extLst>
                    <a:ext uri="{FF2B5EF4-FFF2-40B4-BE49-F238E27FC236}">
                      <a16:creationId xmlns:a16="http://schemas.microsoft.com/office/drawing/2014/main" id="{9AC670D9-CEAF-4D93-8D06-E997AB87DA89}"/>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6" name="Rectangle 145">
                  <a:extLst>
                    <a:ext uri="{FF2B5EF4-FFF2-40B4-BE49-F238E27FC236}">
                      <a16:creationId xmlns:a16="http://schemas.microsoft.com/office/drawing/2014/main" id="{79AF6D9A-6FA7-4FC7-9E6E-30541A35393F}"/>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7" name="Rectangle 146">
                  <a:extLst>
                    <a:ext uri="{FF2B5EF4-FFF2-40B4-BE49-F238E27FC236}">
                      <a16:creationId xmlns:a16="http://schemas.microsoft.com/office/drawing/2014/main" id="{915F4C76-0640-45D0-9541-AB0241EE99AF}"/>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8" name="Rectangle 147">
                  <a:extLst>
                    <a:ext uri="{FF2B5EF4-FFF2-40B4-BE49-F238E27FC236}">
                      <a16:creationId xmlns:a16="http://schemas.microsoft.com/office/drawing/2014/main" id="{4C5DB3FB-3804-4A10-ADCC-53444796C9ED}"/>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9" name="Rectangle 148">
                  <a:extLst>
                    <a:ext uri="{FF2B5EF4-FFF2-40B4-BE49-F238E27FC236}">
                      <a16:creationId xmlns:a16="http://schemas.microsoft.com/office/drawing/2014/main" id="{0D16CCD4-2A0D-427B-9086-28D3EA0072AE}"/>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sp>
          <p:nvSpPr>
            <p:cNvPr id="135" name="Rectangle 134">
              <a:extLst>
                <a:ext uri="{FF2B5EF4-FFF2-40B4-BE49-F238E27FC236}">
                  <a16:creationId xmlns:a16="http://schemas.microsoft.com/office/drawing/2014/main" id="{C1FDD154-507F-4053-B681-605C18993CBE}"/>
                </a:ext>
              </a:extLst>
            </p:cNvPr>
            <p:cNvSpPr/>
            <p:nvPr/>
          </p:nvSpPr>
          <p:spPr>
            <a:xfrm>
              <a:off x="8293100" y="559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6" name="Rectangle 135">
              <a:extLst>
                <a:ext uri="{FF2B5EF4-FFF2-40B4-BE49-F238E27FC236}">
                  <a16:creationId xmlns:a16="http://schemas.microsoft.com/office/drawing/2014/main" id="{C9B1D5F0-5BD6-4683-B9EE-051BD5D7C855}"/>
                </a:ext>
              </a:extLst>
            </p:cNvPr>
            <p:cNvSpPr/>
            <p:nvPr/>
          </p:nvSpPr>
          <p:spPr>
            <a:xfrm>
              <a:off x="8293100" y="572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7" name="Rectangle 136">
              <a:extLst>
                <a:ext uri="{FF2B5EF4-FFF2-40B4-BE49-F238E27FC236}">
                  <a16:creationId xmlns:a16="http://schemas.microsoft.com/office/drawing/2014/main" id="{00739EB4-45C1-4042-8CE3-365F12914697}"/>
                </a:ext>
              </a:extLst>
            </p:cNvPr>
            <p:cNvSpPr/>
            <p:nvPr/>
          </p:nvSpPr>
          <p:spPr>
            <a:xfrm>
              <a:off x="8293100" y="5848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cxnSp>
        <p:nvCxnSpPr>
          <p:cNvPr id="163" name="Straight Connector 162">
            <a:extLst>
              <a:ext uri="{FF2B5EF4-FFF2-40B4-BE49-F238E27FC236}">
                <a16:creationId xmlns:a16="http://schemas.microsoft.com/office/drawing/2014/main" id="{343AB3F8-8C47-40F0-B2B0-D56622A7EB1D}"/>
              </a:ext>
            </a:extLst>
          </p:cNvPr>
          <p:cNvCxnSpPr>
            <a:cxnSpLocks/>
          </p:cNvCxnSpPr>
          <p:nvPr/>
        </p:nvCxnSpPr>
        <p:spPr>
          <a:xfrm>
            <a:off x="2210371" y="4585439"/>
            <a:ext cx="2361628" cy="0"/>
          </a:xfrm>
          <a:prstGeom prst="line">
            <a:avLst/>
          </a:prstGeom>
          <a:ln w="38100">
            <a:solidFill>
              <a:srgbClr val="843C0C"/>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694F1141-F073-436D-8E2F-95BF2A3B53B3}"/>
              </a:ext>
            </a:extLst>
          </p:cNvPr>
          <p:cNvCxnSpPr>
            <a:stCxn id="127" idx="3"/>
          </p:cNvCxnSpPr>
          <p:nvPr/>
        </p:nvCxnSpPr>
        <p:spPr>
          <a:xfrm>
            <a:off x="4630268" y="2248517"/>
            <a:ext cx="2343093" cy="2590799"/>
          </a:xfrm>
          <a:prstGeom prst="line">
            <a:avLst/>
          </a:prstGeom>
          <a:ln w="38100">
            <a:solidFill>
              <a:srgbClr val="548235"/>
            </a:solidFill>
          </a:ln>
        </p:spPr>
        <p:style>
          <a:lnRef idx="1">
            <a:schemeClr val="accent1"/>
          </a:lnRef>
          <a:fillRef idx="0">
            <a:schemeClr val="accent1"/>
          </a:fillRef>
          <a:effectRef idx="0">
            <a:schemeClr val="accent1"/>
          </a:effectRef>
          <a:fontRef idx="minor">
            <a:schemeClr val="tx1"/>
          </a:fontRef>
        </p:style>
      </p:cxnSp>
      <p:sp>
        <p:nvSpPr>
          <p:cNvPr id="166" name="Oval 165">
            <a:extLst>
              <a:ext uri="{FF2B5EF4-FFF2-40B4-BE49-F238E27FC236}">
                <a16:creationId xmlns:a16="http://schemas.microsoft.com/office/drawing/2014/main" id="{E376258E-C617-42AC-86CC-2EA43C68349C}"/>
              </a:ext>
            </a:extLst>
          </p:cNvPr>
          <p:cNvSpPr/>
          <p:nvPr/>
        </p:nvSpPr>
        <p:spPr>
          <a:xfrm>
            <a:off x="4451154" y="2391300"/>
            <a:ext cx="289652" cy="2374916"/>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cxnSp>
        <p:nvCxnSpPr>
          <p:cNvPr id="167" name="Straight Arrow Connector 166">
            <a:extLst>
              <a:ext uri="{FF2B5EF4-FFF2-40B4-BE49-F238E27FC236}">
                <a16:creationId xmlns:a16="http://schemas.microsoft.com/office/drawing/2014/main" id="{57787637-78FF-4EEB-A47D-39F568317FFF}"/>
              </a:ext>
            </a:extLst>
          </p:cNvPr>
          <p:cNvCxnSpPr>
            <a:cxnSpLocks/>
          </p:cNvCxnSpPr>
          <p:nvPr/>
        </p:nvCxnSpPr>
        <p:spPr>
          <a:xfrm>
            <a:off x="4667138" y="4972050"/>
            <a:ext cx="1122986" cy="0"/>
          </a:xfrm>
          <a:prstGeom prst="straightConnector1">
            <a:avLst/>
          </a:prstGeom>
          <a:ln w="38100" cap="rnd">
            <a:solidFill>
              <a:schemeClr val="tx1"/>
            </a:solidFill>
            <a:bevel/>
            <a:headEnd type="arrow"/>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8" name="Put a photosensor in front of object">
                <a:extLst>
                  <a:ext uri="{FF2B5EF4-FFF2-40B4-BE49-F238E27FC236}">
                    <a16:creationId xmlns:a16="http://schemas.microsoft.com/office/drawing/2014/main" id="{E58D4E1D-6806-4FC3-A1D6-F29DF61E67FD}"/>
                  </a:ext>
                </a:extLst>
              </p:cNvPr>
              <p:cNvSpPr txBox="1"/>
              <p:nvPr/>
            </p:nvSpPr>
            <p:spPr>
              <a:xfrm>
                <a:off x="4442907" y="4984380"/>
                <a:ext cx="1593749" cy="331100"/>
              </a:xfrm>
              <a:prstGeom prst="rect">
                <a:avLst/>
              </a:prstGeom>
              <a:ln w="12700">
                <a:miter lim="400000"/>
              </a:ln>
              <a:extLst>
                <a:ext uri="{C572A759-6A51-4108-AA02-DFA0A04FC94B}">
                  <ma14:wrappingTextBoxFlag xmlns="" xmlns:ma14="http://schemas.microsoft.com/office/mac/drawingml/2011/main" val="1"/>
                </a:ext>
              </a:extLst>
            </p:spPr>
            <p:txBody>
              <a:bodyPr wrap="square" lIns="26789" tIns="26789" rIns="26789" bIns="26789" anchor="ctr">
                <a:spAutoFit/>
              </a:bodyPr>
              <a:lstStyle/>
              <a:p>
                <a:pPr algn="ctr" defTabSz="685800">
                  <a:defRPr/>
                </a:pPr>
                <a:r>
                  <a:rPr lang="en-US" dirty="0">
                    <a:solidFill>
                      <a:prstClr val="black"/>
                    </a:solidFill>
                    <a:latin typeface="Calibri Light" panose="020F0302020204030204"/>
                  </a:rPr>
                  <a:t>focal length </a:t>
                </a:r>
                <a14:m>
                  <m:oMath xmlns:m="http://schemas.openxmlformats.org/officeDocument/2006/math">
                    <m:r>
                      <a:rPr lang="en-US" i="1" dirty="0" smtClean="0">
                        <a:solidFill>
                          <a:prstClr val="black"/>
                        </a:solidFill>
                        <a:latin typeface="Cambria Math" panose="02040503050406030204" pitchFamily="18" charset="0"/>
                      </a:rPr>
                      <m:t>𝑓</m:t>
                    </m:r>
                  </m:oMath>
                </a14:m>
                <a:endParaRPr dirty="0">
                  <a:solidFill>
                    <a:prstClr val="black"/>
                  </a:solidFill>
                  <a:latin typeface="Calibri Light" panose="020F0302020204030204"/>
                </a:endParaRPr>
              </a:p>
            </p:txBody>
          </p:sp>
        </mc:Choice>
        <mc:Fallback xmlns="">
          <p:sp>
            <p:nvSpPr>
              <p:cNvPr id="168" name="Put a photosensor in front of object">
                <a:extLst>
                  <a:ext uri="{FF2B5EF4-FFF2-40B4-BE49-F238E27FC236}">
                    <a16:creationId xmlns:a16="http://schemas.microsoft.com/office/drawing/2014/main" id="{E58D4E1D-6806-4FC3-A1D6-F29DF61E67FD}"/>
                  </a:ext>
                </a:extLst>
              </p:cNvPr>
              <p:cNvSpPr txBox="1">
                <a:spLocks noRot="1" noChangeAspect="1" noMove="1" noResize="1" noEditPoints="1" noAdjustHandles="1" noChangeArrowheads="1" noChangeShapeType="1" noTextEdit="1"/>
              </p:cNvSpPr>
              <p:nvPr/>
            </p:nvSpPr>
            <p:spPr>
              <a:xfrm>
                <a:off x="4442907" y="4984380"/>
                <a:ext cx="1593749" cy="331100"/>
              </a:xfrm>
              <a:prstGeom prst="rect">
                <a:avLst/>
              </a:prstGeom>
              <a:blipFill>
                <a:blip r:embed="rId4"/>
                <a:stretch>
                  <a:fillRect t="-16667" b="-35185"/>
                </a:stretch>
              </a:blipFill>
              <a:ln w="12700">
                <a:miter lim="400000"/>
              </a:ln>
              <a:extLst>
                <a:ext uri="{C572A759-6A51-4108-AA02-DFA0A04FC94B}">
                  <ma14:wrappingTextBoxFlag xmlns:ma14="http://schemas.microsoft.com/office/mac/drawingml/2011/main" xmlns="" val="1"/>
                </a:ext>
              </a:extLst>
            </p:spPr>
            <p:txBody>
              <a:bodyPr/>
              <a:lstStyle/>
              <a:p>
                <a:r>
                  <a:rPr lang="en-US">
                    <a:noFill/>
                  </a:rPr>
                  <a:t> </a:t>
                </a:r>
              </a:p>
            </p:txBody>
          </p:sp>
        </mc:Fallback>
      </mc:AlternateContent>
      <p:cxnSp>
        <p:nvCxnSpPr>
          <p:cNvPr id="169" name="Straight Arrow Connector 168">
            <a:extLst>
              <a:ext uri="{FF2B5EF4-FFF2-40B4-BE49-F238E27FC236}">
                <a16:creationId xmlns:a16="http://schemas.microsoft.com/office/drawing/2014/main" id="{692AA951-6747-4FCB-8961-838DE1EDE113}"/>
              </a:ext>
            </a:extLst>
          </p:cNvPr>
          <p:cNvCxnSpPr>
            <a:cxnSpLocks/>
          </p:cNvCxnSpPr>
          <p:nvPr/>
        </p:nvCxnSpPr>
        <p:spPr>
          <a:xfrm>
            <a:off x="4667139" y="5489249"/>
            <a:ext cx="2245292" cy="0"/>
          </a:xfrm>
          <a:prstGeom prst="straightConnector1">
            <a:avLst/>
          </a:prstGeom>
          <a:ln w="38100" cap="rnd">
            <a:solidFill>
              <a:schemeClr val="tx1"/>
            </a:solidFill>
            <a:bevel/>
            <a:headEnd type="arrow"/>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0" name="Put a photosensor in front of object">
                <a:extLst>
                  <a:ext uri="{FF2B5EF4-FFF2-40B4-BE49-F238E27FC236}">
                    <a16:creationId xmlns:a16="http://schemas.microsoft.com/office/drawing/2014/main" id="{B77E7BDB-AF38-412C-9086-82DAD1460A20}"/>
                  </a:ext>
                </a:extLst>
              </p:cNvPr>
              <p:cNvSpPr txBox="1"/>
              <p:nvPr/>
            </p:nvSpPr>
            <p:spPr>
              <a:xfrm>
                <a:off x="4433948" y="5569545"/>
                <a:ext cx="2876707" cy="331100"/>
              </a:xfrm>
              <a:prstGeom prst="rect">
                <a:avLst/>
              </a:prstGeom>
              <a:ln w="12700">
                <a:miter lim="400000"/>
              </a:ln>
              <a:extLst>
                <a:ext uri="{C572A759-6A51-4108-AA02-DFA0A04FC94B}">
                  <ma14:wrappingTextBoxFlag xmlns="" xmlns:ma14="http://schemas.microsoft.com/office/mac/drawingml/2011/main" val="1"/>
                </a:ext>
              </a:extLst>
            </p:spPr>
            <p:txBody>
              <a:bodyPr wrap="square" lIns="26789" tIns="26789" rIns="26789" bIns="26789" anchor="ctr">
                <a:spAutoFit/>
              </a:bodyPr>
              <a:lstStyle/>
              <a:p>
                <a:pPr algn="ctr" defTabSz="685800">
                  <a:defRPr/>
                </a:pPr>
                <a:r>
                  <a:rPr lang="en-US" dirty="0">
                    <a:solidFill>
                      <a:prstClr val="black"/>
                    </a:solidFill>
                    <a:latin typeface="Calibri Light" panose="020F0302020204030204"/>
                  </a:rPr>
                  <a:t>Imaged object distance </a:t>
                </a:r>
                <a14:m>
                  <m:oMath xmlns:m="http://schemas.openxmlformats.org/officeDocument/2006/math">
                    <m:sSub>
                      <m:sSubPr>
                        <m:ctrlPr>
                          <a:rPr lang="en-US" b="0" i="1" smtClean="0">
                            <a:solidFill>
                              <a:prstClr val="black"/>
                            </a:solidFill>
                            <a:latin typeface="Cambria Math" panose="02040503050406030204" pitchFamily="18" charset="0"/>
                          </a:rPr>
                        </m:ctrlPr>
                      </m:sSubPr>
                      <m:e>
                        <m:r>
                          <a:rPr lang="en-US" b="0" i="1" smtClean="0">
                            <a:solidFill>
                              <a:prstClr val="black"/>
                            </a:solidFill>
                            <a:latin typeface="Cambria Math" panose="02040503050406030204" pitchFamily="18" charset="0"/>
                          </a:rPr>
                          <m:t>𝑆</m:t>
                        </m:r>
                      </m:e>
                      <m:sub>
                        <m:r>
                          <a:rPr lang="en-US" b="0" i="1" smtClean="0">
                            <a:solidFill>
                              <a:prstClr val="black"/>
                            </a:solidFill>
                            <a:latin typeface="Cambria Math" panose="02040503050406030204" pitchFamily="18" charset="0"/>
                          </a:rPr>
                          <m:t>2</m:t>
                        </m:r>
                      </m:sub>
                    </m:sSub>
                  </m:oMath>
                </a14:m>
                <a:endParaRPr dirty="0">
                  <a:solidFill>
                    <a:prstClr val="black"/>
                  </a:solidFill>
                  <a:latin typeface="Calibri Light" panose="020F0302020204030204"/>
                </a:endParaRPr>
              </a:p>
            </p:txBody>
          </p:sp>
        </mc:Choice>
        <mc:Fallback xmlns="">
          <p:sp>
            <p:nvSpPr>
              <p:cNvPr id="170" name="Put a photosensor in front of object">
                <a:extLst>
                  <a:ext uri="{FF2B5EF4-FFF2-40B4-BE49-F238E27FC236}">
                    <a16:creationId xmlns:a16="http://schemas.microsoft.com/office/drawing/2014/main" id="{B77E7BDB-AF38-412C-9086-82DAD1460A20}"/>
                  </a:ext>
                </a:extLst>
              </p:cNvPr>
              <p:cNvSpPr txBox="1">
                <a:spLocks noRot="1" noChangeAspect="1" noMove="1" noResize="1" noEditPoints="1" noAdjustHandles="1" noChangeArrowheads="1" noChangeShapeType="1" noTextEdit="1"/>
              </p:cNvSpPr>
              <p:nvPr/>
            </p:nvSpPr>
            <p:spPr>
              <a:xfrm>
                <a:off x="4433948" y="5569545"/>
                <a:ext cx="2876707" cy="331100"/>
              </a:xfrm>
              <a:prstGeom prst="rect">
                <a:avLst/>
              </a:prstGeom>
              <a:blipFill>
                <a:blip r:embed="rId5"/>
                <a:stretch>
                  <a:fillRect t="-16667" b="-35185"/>
                </a:stretch>
              </a:blipFill>
              <a:ln w="12700">
                <a:miter lim="400000"/>
              </a:ln>
              <a:extLst>
                <a:ext uri="{C572A759-6A51-4108-AA02-DFA0A04FC94B}">
                  <ma14:wrappingTextBoxFlag xmlns:ma14="http://schemas.microsoft.com/office/mac/drawingml/2011/main" xmlns="" val="1"/>
                </a:ext>
              </a:extLst>
            </p:spPr>
            <p:txBody>
              <a:bodyPr/>
              <a:lstStyle/>
              <a:p>
                <a:r>
                  <a:rPr lang="en-US">
                    <a:noFill/>
                  </a:rPr>
                  <a:t> </a:t>
                </a:r>
              </a:p>
            </p:txBody>
          </p:sp>
        </mc:Fallback>
      </mc:AlternateContent>
      <p:cxnSp>
        <p:nvCxnSpPr>
          <p:cNvPr id="171" name="Straight Connector 170">
            <a:extLst>
              <a:ext uri="{FF2B5EF4-FFF2-40B4-BE49-F238E27FC236}">
                <a16:creationId xmlns:a16="http://schemas.microsoft.com/office/drawing/2014/main" id="{FFD963CB-BAB8-4D84-8059-1444F54C244D}"/>
              </a:ext>
            </a:extLst>
          </p:cNvPr>
          <p:cNvCxnSpPr>
            <a:cxnSpLocks/>
          </p:cNvCxnSpPr>
          <p:nvPr/>
        </p:nvCxnSpPr>
        <p:spPr>
          <a:xfrm>
            <a:off x="5790124" y="2204575"/>
            <a:ext cx="0" cy="2743200"/>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74" name="Straight Arrow Connector 173">
            <a:extLst>
              <a:ext uri="{FF2B5EF4-FFF2-40B4-BE49-F238E27FC236}">
                <a16:creationId xmlns:a16="http://schemas.microsoft.com/office/drawing/2014/main" id="{9048E8D3-74F4-42B8-859D-BDA17DC91372}"/>
              </a:ext>
            </a:extLst>
          </p:cNvPr>
          <p:cNvCxnSpPr>
            <a:cxnSpLocks/>
          </p:cNvCxnSpPr>
          <p:nvPr/>
        </p:nvCxnSpPr>
        <p:spPr>
          <a:xfrm>
            <a:off x="2256283" y="4969674"/>
            <a:ext cx="2270400" cy="0"/>
          </a:xfrm>
          <a:prstGeom prst="straightConnector1">
            <a:avLst/>
          </a:prstGeom>
          <a:ln w="38100" cap="rnd">
            <a:solidFill>
              <a:schemeClr val="tx1"/>
            </a:solidFill>
            <a:bevel/>
            <a:headEnd type="arrow"/>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5" name="Put a photosensor in front of object">
                <a:extLst>
                  <a:ext uri="{FF2B5EF4-FFF2-40B4-BE49-F238E27FC236}">
                    <a16:creationId xmlns:a16="http://schemas.microsoft.com/office/drawing/2014/main" id="{F09EA008-0A48-4A1A-94FB-D1760CDB44C3}"/>
                  </a:ext>
                </a:extLst>
              </p:cNvPr>
              <p:cNvSpPr txBox="1"/>
              <p:nvPr/>
            </p:nvSpPr>
            <p:spPr>
              <a:xfrm>
                <a:off x="2256283" y="4984380"/>
                <a:ext cx="2270400" cy="331100"/>
              </a:xfrm>
              <a:prstGeom prst="rect">
                <a:avLst/>
              </a:prstGeom>
              <a:ln w="12700">
                <a:miter lim="400000"/>
              </a:ln>
              <a:extLst>
                <a:ext uri="{C572A759-6A51-4108-AA02-DFA0A04FC94B}">
                  <ma14:wrappingTextBoxFlag xmlns="" xmlns:ma14="http://schemas.microsoft.com/office/mac/drawingml/2011/main" val="1"/>
                </a:ext>
              </a:extLst>
            </p:spPr>
            <p:txBody>
              <a:bodyPr wrap="square" lIns="26789" tIns="26789" rIns="26789" bIns="26789" anchor="ctr">
                <a:spAutoFit/>
              </a:bodyPr>
              <a:lstStyle/>
              <a:p>
                <a:pPr algn="ctr" defTabSz="685800">
                  <a:defRPr/>
                </a:pPr>
                <a:r>
                  <a:rPr lang="en-US" dirty="0">
                    <a:solidFill>
                      <a:prstClr val="black"/>
                    </a:solidFill>
                    <a:latin typeface="Calibri Light" panose="020F0302020204030204"/>
                  </a:rPr>
                  <a:t>object distance </a:t>
                </a:r>
                <a14:m>
                  <m:oMath xmlns:m="http://schemas.openxmlformats.org/officeDocument/2006/math">
                    <m:sSub>
                      <m:sSubPr>
                        <m:ctrlPr>
                          <a:rPr lang="en-US" b="0" i="1" smtClean="0">
                            <a:solidFill>
                              <a:prstClr val="black"/>
                            </a:solidFill>
                            <a:latin typeface="Cambria Math" panose="02040503050406030204" pitchFamily="18" charset="0"/>
                          </a:rPr>
                        </m:ctrlPr>
                      </m:sSubPr>
                      <m:e>
                        <m:r>
                          <a:rPr lang="en-US" b="0" i="1" smtClean="0">
                            <a:solidFill>
                              <a:prstClr val="black"/>
                            </a:solidFill>
                            <a:latin typeface="Cambria Math" panose="02040503050406030204" pitchFamily="18" charset="0"/>
                          </a:rPr>
                          <m:t>𝑆</m:t>
                        </m:r>
                      </m:e>
                      <m:sub>
                        <m:r>
                          <a:rPr lang="en-US" b="0" i="1" smtClean="0">
                            <a:solidFill>
                              <a:prstClr val="black"/>
                            </a:solidFill>
                            <a:latin typeface="Cambria Math" panose="02040503050406030204" pitchFamily="18" charset="0"/>
                          </a:rPr>
                          <m:t>1</m:t>
                        </m:r>
                      </m:sub>
                    </m:sSub>
                  </m:oMath>
                </a14:m>
                <a:endParaRPr dirty="0">
                  <a:solidFill>
                    <a:prstClr val="black"/>
                  </a:solidFill>
                  <a:latin typeface="Calibri Light" panose="020F0302020204030204"/>
                </a:endParaRPr>
              </a:p>
            </p:txBody>
          </p:sp>
        </mc:Choice>
        <mc:Fallback xmlns="">
          <p:sp>
            <p:nvSpPr>
              <p:cNvPr id="175" name="Put a photosensor in front of object">
                <a:extLst>
                  <a:ext uri="{FF2B5EF4-FFF2-40B4-BE49-F238E27FC236}">
                    <a16:creationId xmlns:a16="http://schemas.microsoft.com/office/drawing/2014/main" id="{F09EA008-0A48-4A1A-94FB-D1760CDB44C3}"/>
                  </a:ext>
                </a:extLst>
              </p:cNvPr>
              <p:cNvSpPr txBox="1">
                <a:spLocks noRot="1" noChangeAspect="1" noMove="1" noResize="1" noEditPoints="1" noAdjustHandles="1" noChangeArrowheads="1" noChangeShapeType="1" noTextEdit="1"/>
              </p:cNvSpPr>
              <p:nvPr/>
            </p:nvSpPr>
            <p:spPr>
              <a:xfrm>
                <a:off x="2256283" y="4984380"/>
                <a:ext cx="2270400" cy="331100"/>
              </a:xfrm>
              <a:prstGeom prst="rect">
                <a:avLst/>
              </a:prstGeom>
              <a:blipFill>
                <a:blip r:embed="rId6"/>
                <a:stretch>
                  <a:fillRect t="-16667" b="-35185"/>
                </a:stretch>
              </a:blipFill>
              <a:ln w="12700">
                <a:miter lim="400000"/>
              </a:ln>
              <a:extLst>
                <a:ext uri="{C572A759-6A51-4108-AA02-DFA0A04FC94B}">
                  <ma14:wrappingTextBoxFlag xmlns:ma14="http://schemas.microsoft.com/office/mac/drawingml/2011/main" xmlns="" val="1"/>
                </a:ext>
              </a:extLst>
            </p:spPr>
            <p:txBody>
              <a:bodyPr/>
              <a:lstStyle/>
              <a:p>
                <a:r>
                  <a:rPr lang="en-US">
                    <a:noFill/>
                  </a:rPr>
                  <a:t> </a:t>
                </a:r>
              </a:p>
            </p:txBody>
          </p:sp>
        </mc:Fallback>
      </mc:AlternateContent>
      <p:pic>
        <p:nvPicPr>
          <p:cNvPr id="156" name="pasted-image.tif" descr="pasted-image.tif">
            <a:extLst>
              <a:ext uri="{FF2B5EF4-FFF2-40B4-BE49-F238E27FC236}">
                <a16:creationId xmlns:a16="http://schemas.microsoft.com/office/drawing/2014/main" id="{0A0AC47E-F90D-466A-99A2-E71F748DCD00}"/>
              </a:ext>
            </a:extLst>
          </p:cNvPr>
          <p:cNvPicPr>
            <a:picLocks noChangeAspect="1"/>
          </p:cNvPicPr>
          <p:nvPr/>
        </p:nvPicPr>
        <p:blipFill>
          <a:blip r:embed="rId3"/>
          <a:stretch>
            <a:fillRect/>
          </a:stretch>
        </p:blipFill>
        <p:spPr>
          <a:xfrm flipH="1" flipV="1">
            <a:off x="5770461" y="2209741"/>
            <a:ext cx="2390579" cy="2741950"/>
          </a:xfrm>
          <a:prstGeom prst="rect">
            <a:avLst/>
          </a:prstGeom>
          <a:ln w="12700">
            <a:miter lim="400000"/>
          </a:ln>
        </p:spPr>
      </p:pic>
      <p:grpSp>
        <p:nvGrpSpPr>
          <p:cNvPr id="125" name="Group 124">
            <a:extLst>
              <a:ext uri="{FF2B5EF4-FFF2-40B4-BE49-F238E27FC236}">
                <a16:creationId xmlns:a16="http://schemas.microsoft.com/office/drawing/2014/main" id="{091A0735-3FBD-4DBD-AAB8-A937AF3AA12C}"/>
              </a:ext>
            </a:extLst>
          </p:cNvPr>
          <p:cNvGrpSpPr/>
          <p:nvPr/>
        </p:nvGrpSpPr>
        <p:grpSpPr>
          <a:xfrm>
            <a:off x="6949979" y="2200597"/>
            <a:ext cx="68580" cy="2743200"/>
            <a:chOff x="8293100" y="2546350"/>
            <a:chExt cx="127000" cy="3429000"/>
          </a:xfrm>
          <a:solidFill>
            <a:schemeClr val="bg1">
              <a:lumMod val="65000"/>
            </a:schemeClr>
          </a:solidFill>
        </p:grpSpPr>
        <p:sp>
          <p:nvSpPr>
            <p:cNvPr id="157" name="Rectangle 156">
              <a:extLst>
                <a:ext uri="{FF2B5EF4-FFF2-40B4-BE49-F238E27FC236}">
                  <a16:creationId xmlns:a16="http://schemas.microsoft.com/office/drawing/2014/main" id="{16BF8A56-E559-44D3-8BFB-2DF41E63A76E}"/>
                </a:ext>
              </a:extLst>
            </p:cNvPr>
            <p:cNvSpPr/>
            <p:nvPr/>
          </p:nvSpPr>
          <p:spPr>
            <a:xfrm>
              <a:off x="8293100" y="2546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8" name="Rectangle 157">
              <a:extLst>
                <a:ext uri="{FF2B5EF4-FFF2-40B4-BE49-F238E27FC236}">
                  <a16:creationId xmlns:a16="http://schemas.microsoft.com/office/drawing/2014/main" id="{C0A0E364-60FF-447F-B709-5A66B8A2E5A3}"/>
                </a:ext>
              </a:extLst>
            </p:cNvPr>
            <p:cNvSpPr/>
            <p:nvPr/>
          </p:nvSpPr>
          <p:spPr>
            <a:xfrm>
              <a:off x="8293100" y="2673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9" name="Rectangle 158">
              <a:extLst>
                <a:ext uri="{FF2B5EF4-FFF2-40B4-BE49-F238E27FC236}">
                  <a16:creationId xmlns:a16="http://schemas.microsoft.com/office/drawing/2014/main" id="{D58CCC26-4258-4E1E-8B43-38C05C9D10B0}"/>
                </a:ext>
              </a:extLst>
            </p:cNvPr>
            <p:cNvSpPr/>
            <p:nvPr/>
          </p:nvSpPr>
          <p:spPr>
            <a:xfrm>
              <a:off x="8293100" y="2800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0" name="Rectangle 159">
              <a:extLst>
                <a:ext uri="{FF2B5EF4-FFF2-40B4-BE49-F238E27FC236}">
                  <a16:creationId xmlns:a16="http://schemas.microsoft.com/office/drawing/2014/main" id="{9355B9FC-1C27-496E-9CB3-8E3FF754B0A1}"/>
                </a:ext>
              </a:extLst>
            </p:cNvPr>
            <p:cNvSpPr/>
            <p:nvPr/>
          </p:nvSpPr>
          <p:spPr>
            <a:xfrm>
              <a:off x="8293100" y="2927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1" name="Rectangle 160">
              <a:extLst>
                <a:ext uri="{FF2B5EF4-FFF2-40B4-BE49-F238E27FC236}">
                  <a16:creationId xmlns:a16="http://schemas.microsoft.com/office/drawing/2014/main" id="{4E62F247-C4D2-49A1-8405-7695B1B7BF0F}"/>
                </a:ext>
              </a:extLst>
            </p:cNvPr>
            <p:cNvSpPr/>
            <p:nvPr/>
          </p:nvSpPr>
          <p:spPr>
            <a:xfrm>
              <a:off x="8293100" y="305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2" name="Rectangle 161">
              <a:extLst>
                <a:ext uri="{FF2B5EF4-FFF2-40B4-BE49-F238E27FC236}">
                  <a16:creationId xmlns:a16="http://schemas.microsoft.com/office/drawing/2014/main" id="{E3078669-05AE-48A6-90E1-CB5DFFBFEA56}"/>
                </a:ext>
              </a:extLst>
            </p:cNvPr>
            <p:cNvSpPr/>
            <p:nvPr/>
          </p:nvSpPr>
          <p:spPr>
            <a:xfrm>
              <a:off x="8293100" y="318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164" name="Group 163">
              <a:extLst>
                <a:ext uri="{FF2B5EF4-FFF2-40B4-BE49-F238E27FC236}">
                  <a16:creationId xmlns:a16="http://schemas.microsoft.com/office/drawing/2014/main" id="{3AD7B141-1CC8-4CB8-96EF-E59561AA8C5C}"/>
                </a:ext>
              </a:extLst>
            </p:cNvPr>
            <p:cNvGrpSpPr/>
            <p:nvPr/>
          </p:nvGrpSpPr>
          <p:grpSpPr>
            <a:xfrm>
              <a:off x="8293100" y="3308350"/>
              <a:ext cx="127000" cy="762000"/>
              <a:chOff x="8445500" y="2698750"/>
              <a:chExt cx="127000" cy="762000"/>
            </a:xfrm>
            <a:grpFill/>
          </p:grpSpPr>
          <p:sp>
            <p:nvSpPr>
              <p:cNvPr id="190" name="Rectangle 189">
                <a:extLst>
                  <a:ext uri="{FF2B5EF4-FFF2-40B4-BE49-F238E27FC236}">
                    <a16:creationId xmlns:a16="http://schemas.microsoft.com/office/drawing/2014/main" id="{6A556350-EA37-4204-AAD7-8D8F8C1916F9}"/>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1" name="Rectangle 190">
                <a:extLst>
                  <a:ext uri="{FF2B5EF4-FFF2-40B4-BE49-F238E27FC236}">
                    <a16:creationId xmlns:a16="http://schemas.microsoft.com/office/drawing/2014/main" id="{88BC716E-4D59-49E5-9C9E-2AC5B902CA26}"/>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2" name="Rectangle 191">
                <a:extLst>
                  <a:ext uri="{FF2B5EF4-FFF2-40B4-BE49-F238E27FC236}">
                    <a16:creationId xmlns:a16="http://schemas.microsoft.com/office/drawing/2014/main" id="{506E8955-DB34-40EF-B23A-1E9BA378114E}"/>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3" name="Rectangle 192">
                <a:extLst>
                  <a:ext uri="{FF2B5EF4-FFF2-40B4-BE49-F238E27FC236}">
                    <a16:creationId xmlns:a16="http://schemas.microsoft.com/office/drawing/2014/main" id="{098B393A-3542-41E7-B623-A2588D7A2DED}"/>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4" name="Rectangle 193">
                <a:extLst>
                  <a:ext uri="{FF2B5EF4-FFF2-40B4-BE49-F238E27FC236}">
                    <a16:creationId xmlns:a16="http://schemas.microsoft.com/office/drawing/2014/main" id="{7365D063-7DB9-4AAA-9FBD-17ADC824E78B}"/>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5" name="Rectangle 194">
                <a:extLst>
                  <a:ext uri="{FF2B5EF4-FFF2-40B4-BE49-F238E27FC236}">
                    <a16:creationId xmlns:a16="http://schemas.microsoft.com/office/drawing/2014/main" id="{466B52E7-C45F-4A1A-90BA-FEFEEA9BA718}"/>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165" name="Group 164">
              <a:extLst>
                <a:ext uri="{FF2B5EF4-FFF2-40B4-BE49-F238E27FC236}">
                  <a16:creationId xmlns:a16="http://schemas.microsoft.com/office/drawing/2014/main" id="{D3A5A899-35DB-4877-A6E5-E7BD5B5D146F}"/>
                </a:ext>
              </a:extLst>
            </p:cNvPr>
            <p:cNvGrpSpPr/>
            <p:nvPr/>
          </p:nvGrpSpPr>
          <p:grpSpPr>
            <a:xfrm>
              <a:off x="8293100" y="4070350"/>
              <a:ext cx="127000" cy="1524000"/>
              <a:chOff x="8445500" y="2698750"/>
              <a:chExt cx="127000" cy="1524000"/>
            </a:xfrm>
            <a:grpFill/>
          </p:grpSpPr>
          <p:sp>
            <p:nvSpPr>
              <p:cNvPr id="177" name="Rectangle 176">
                <a:extLst>
                  <a:ext uri="{FF2B5EF4-FFF2-40B4-BE49-F238E27FC236}">
                    <a16:creationId xmlns:a16="http://schemas.microsoft.com/office/drawing/2014/main" id="{31E4D277-E521-47AD-98FB-8550ECE13D11}"/>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8" name="Rectangle 177">
                <a:extLst>
                  <a:ext uri="{FF2B5EF4-FFF2-40B4-BE49-F238E27FC236}">
                    <a16:creationId xmlns:a16="http://schemas.microsoft.com/office/drawing/2014/main" id="{2F5D63F3-F100-4964-8812-D6FEE94D27BE}"/>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9" name="Rectangle 178">
                <a:extLst>
                  <a:ext uri="{FF2B5EF4-FFF2-40B4-BE49-F238E27FC236}">
                    <a16:creationId xmlns:a16="http://schemas.microsoft.com/office/drawing/2014/main" id="{745F6CF6-5ED5-4ADE-8A0A-79411C496AC2}"/>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0" name="Rectangle 179">
                <a:extLst>
                  <a:ext uri="{FF2B5EF4-FFF2-40B4-BE49-F238E27FC236}">
                    <a16:creationId xmlns:a16="http://schemas.microsoft.com/office/drawing/2014/main" id="{BF63794B-E98A-480A-9357-7AD017ABD510}"/>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1" name="Rectangle 180">
                <a:extLst>
                  <a:ext uri="{FF2B5EF4-FFF2-40B4-BE49-F238E27FC236}">
                    <a16:creationId xmlns:a16="http://schemas.microsoft.com/office/drawing/2014/main" id="{4502D535-08F9-48EE-9C21-E7E2E6B4F0A9}"/>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2" name="Rectangle 181">
                <a:extLst>
                  <a:ext uri="{FF2B5EF4-FFF2-40B4-BE49-F238E27FC236}">
                    <a16:creationId xmlns:a16="http://schemas.microsoft.com/office/drawing/2014/main" id="{580A8024-BE70-493F-83E4-E380D465AFAB}"/>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183" name="Group 182">
                <a:extLst>
                  <a:ext uri="{FF2B5EF4-FFF2-40B4-BE49-F238E27FC236}">
                    <a16:creationId xmlns:a16="http://schemas.microsoft.com/office/drawing/2014/main" id="{9706312F-AE74-4112-9EC5-5E85FBCDB4B1}"/>
                  </a:ext>
                </a:extLst>
              </p:cNvPr>
              <p:cNvGrpSpPr/>
              <p:nvPr/>
            </p:nvGrpSpPr>
            <p:grpSpPr>
              <a:xfrm>
                <a:off x="8445500" y="3460750"/>
                <a:ext cx="127000" cy="762000"/>
                <a:chOff x="8445500" y="2698750"/>
                <a:chExt cx="127000" cy="762000"/>
              </a:xfrm>
              <a:grpFill/>
            </p:grpSpPr>
            <p:sp>
              <p:nvSpPr>
                <p:cNvPr id="184" name="Rectangle 183">
                  <a:extLst>
                    <a:ext uri="{FF2B5EF4-FFF2-40B4-BE49-F238E27FC236}">
                      <a16:creationId xmlns:a16="http://schemas.microsoft.com/office/drawing/2014/main" id="{1EF39CD0-2170-4BFA-A6C4-DFBA8875F6BC}"/>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5" name="Rectangle 184">
                  <a:extLst>
                    <a:ext uri="{FF2B5EF4-FFF2-40B4-BE49-F238E27FC236}">
                      <a16:creationId xmlns:a16="http://schemas.microsoft.com/office/drawing/2014/main" id="{EA8B8660-5CF1-451E-AE72-377764286E4F}"/>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6" name="Rectangle 185">
                  <a:extLst>
                    <a:ext uri="{FF2B5EF4-FFF2-40B4-BE49-F238E27FC236}">
                      <a16:creationId xmlns:a16="http://schemas.microsoft.com/office/drawing/2014/main" id="{73E053AC-0742-4566-9E80-F02656FB42ED}"/>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7" name="Rectangle 186">
                  <a:extLst>
                    <a:ext uri="{FF2B5EF4-FFF2-40B4-BE49-F238E27FC236}">
                      <a16:creationId xmlns:a16="http://schemas.microsoft.com/office/drawing/2014/main" id="{197C2B4F-09B8-4DE0-8E74-C0EC4C719121}"/>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8" name="Rectangle 187">
                  <a:extLst>
                    <a:ext uri="{FF2B5EF4-FFF2-40B4-BE49-F238E27FC236}">
                      <a16:creationId xmlns:a16="http://schemas.microsoft.com/office/drawing/2014/main" id="{8ADE2F1B-52E8-4996-9622-385258C9A01D}"/>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9" name="Rectangle 188">
                  <a:extLst>
                    <a:ext uri="{FF2B5EF4-FFF2-40B4-BE49-F238E27FC236}">
                      <a16:creationId xmlns:a16="http://schemas.microsoft.com/office/drawing/2014/main" id="{583834F3-53FC-4D80-BA48-036DDB216823}"/>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sp>
          <p:nvSpPr>
            <p:cNvPr id="172" name="Rectangle 171">
              <a:extLst>
                <a:ext uri="{FF2B5EF4-FFF2-40B4-BE49-F238E27FC236}">
                  <a16:creationId xmlns:a16="http://schemas.microsoft.com/office/drawing/2014/main" id="{69712EB0-5D8A-4E0C-B57E-719A5EB404E2}"/>
                </a:ext>
              </a:extLst>
            </p:cNvPr>
            <p:cNvSpPr/>
            <p:nvPr/>
          </p:nvSpPr>
          <p:spPr>
            <a:xfrm>
              <a:off x="8293100" y="559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3" name="Rectangle 172">
              <a:extLst>
                <a:ext uri="{FF2B5EF4-FFF2-40B4-BE49-F238E27FC236}">
                  <a16:creationId xmlns:a16="http://schemas.microsoft.com/office/drawing/2014/main" id="{640AD7CA-D82A-4F1B-BBFB-FF710E3BDF49}"/>
                </a:ext>
              </a:extLst>
            </p:cNvPr>
            <p:cNvSpPr/>
            <p:nvPr/>
          </p:nvSpPr>
          <p:spPr>
            <a:xfrm>
              <a:off x="8293100" y="572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6" name="Rectangle 175">
              <a:extLst>
                <a:ext uri="{FF2B5EF4-FFF2-40B4-BE49-F238E27FC236}">
                  <a16:creationId xmlns:a16="http://schemas.microsoft.com/office/drawing/2014/main" id="{4B9F99EE-DFF2-4366-9BC3-FA3099C3EA24}"/>
                </a:ext>
              </a:extLst>
            </p:cNvPr>
            <p:cNvSpPr/>
            <p:nvPr/>
          </p:nvSpPr>
          <p:spPr>
            <a:xfrm>
              <a:off x="8293100" y="5848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Tree>
    <p:extLst>
      <p:ext uri="{BB962C8B-B14F-4D97-AF65-F5344CB8AC3E}">
        <p14:creationId xmlns:p14="http://schemas.microsoft.com/office/powerpoint/2010/main" val="102981063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643DF-E93D-43AC-BE25-49F034525EE8}"/>
              </a:ext>
            </a:extLst>
          </p:cNvPr>
          <p:cNvSpPr>
            <a:spLocks noGrp="1"/>
          </p:cNvSpPr>
          <p:nvPr>
            <p:ph type="title"/>
          </p:nvPr>
        </p:nvSpPr>
        <p:spPr/>
        <p:txBody>
          <a:bodyPr/>
          <a:lstStyle/>
          <a:p>
            <a:r>
              <a:rPr lang="en-US" dirty="0"/>
              <a:t>Side note: thin lens approximation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DE1768F-351E-4E75-8E26-37E6D0E91EF4}"/>
                  </a:ext>
                </a:extLst>
              </p:cNvPr>
              <p:cNvSpPr>
                <a:spLocks noGrp="1"/>
              </p:cNvSpPr>
              <p:nvPr>
                <p:ph idx="1"/>
              </p:nvPr>
            </p:nvSpPr>
            <p:spPr>
              <a:xfrm>
                <a:off x="152400" y="762000"/>
                <a:ext cx="5181600" cy="5715000"/>
              </a:xfrm>
            </p:spPr>
            <p:txBody>
              <a:bodyPr>
                <a:normAutofit/>
              </a:bodyPr>
              <a:lstStyle/>
              <a:p>
                <a:r>
                  <a:rPr lang="en-US" dirty="0">
                    <a:solidFill>
                      <a:prstClr val="black"/>
                    </a:solidFill>
                  </a:rPr>
                  <a:t>Thin lens equation: </a:t>
                </a:r>
                <a14:m>
                  <m:oMath xmlns:m="http://schemas.openxmlformats.org/officeDocument/2006/math">
                    <m:f>
                      <m:fPr>
                        <m:ctrlPr>
                          <a:rPr lang="en-US" i="1">
                            <a:solidFill>
                              <a:prstClr val="black"/>
                            </a:solidFill>
                            <a:latin typeface="Cambria Math" panose="02040503050406030204" pitchFamily="18" charset="0"/>
                          </a:rPr>
                        </m:ctrlPr>
                      </m:fPr>
                      <m:num>
                        <m:r>
                          <a:rPr lang="en-US" i="1">
                            <a:solidFill>
                              <a:prstClr val="black"/>
                            </a:solidFill>
                            <a:latin typeface="Cambria Math" panose="02040503050406030204" pitchFamily="18" charset="0"/>
                          </a:rPr>
                          <m:t>1</m:t>
                        </m:r>
                      </m:num>
                      <m:den>
                        <m:sSub>
                          <m:sSubPr>
                            <m:ctrlPr>
                              <a:rPr lang="en-US" i="1">
                                <a:solidFill>
                                  <a:prstClr val="black"/>
                                </a:solidFill>
                                <a:latin typeface="Cambria Math" panose="02040503050406030204" pitchFamily="18" charset="0"/>
                              </a:rPr>
                            </m:ctrlPr>
                          </m:sSubPr>
                          <m:e>
                            <m:r>
                              <a:rPr lang="en-US" i="1">
                                <a:solidFill>
                                  <a:prstClr val="black"/>
                                </a:solidFill>
                                <a:latin typeface="Cambria Math" panose="02040503050406030204" pitchFamily="18" charset="0"/>
                              </a:rPr>
                              <m:t>𝑆</m:t>
                            </m:r>
                          </m:e>
                          <m:sub>
                            <m:r>
                              <a:rPr lang="en-US" i="1">
                                <a:solidFill>
                                  <a:prstClr val="black"/>
                                </a:solidFill>
                                <a:latin typeface="Cambria Math" panose="02040503050406030204" pitchFamily="18" charset="0"/>
                              </a:rPr>
                              <m:t>1</m:t>
                            </m:r>
                          </m:sub>
                        </m:sSub>
                      </m:den>
                    </m:f>
                    <m:r>
                      <a:rPr lang="en-US" i="1">
                        <a:solidFill>
                          <a:prstClr val="black"/>
                        </a:solidFill>
                        <a:latin typeface="Cambria Math" panose="02040503050406030204" pitchFamily="18" charset="0"/>
                      </a:rPr>
                      <m:t>+</m:t>
                    </m:r>
                    <m:f>
                      <m:fPr>
                        <m:ctrlPr>
                          <a:rPr lang="en-US" i="1">
                            <a:solidFill>
                              <a:prstClr val="black"/>
                            </a:solidFill>
                            <a:latin typeface="Cambria Math" panose="02040503050406030204" pitchFamily="18" charset="0"/>
                          </a:rPr>
                        </m:ctrlPr>
                      </m:fPr>
                      <m:num>
                        <m:r>
                          <a:rPr lang="en-US" i="1">
                            <a:solidFill>
                              <a:prstClr val="black"/>
                            </a:solidFill>
                            <a:latin typeface="Cambria Math" panose="02040503050406030204" pitchFamily="18" charset="0"/>
                          </a:rPr>
                          <m:t>1</m:t>
                        </m:r>
                      </m:num>
                      <m:den>
                        <m:sSub>
                          <m:sSubPr>
                            <m:ctrlPr>
                              <a:rPr lang="en-US" i="1">
                                <a:solidFill>
                                  <a:prstClr val="black"/>
                                </a:solidFill>
                                <a:latin typeface="Cambria Math" panose="02040503050406030204" pitchFamily="18" charset="0"/>
                              </a:rPr>
                            </m:ctrlPr>
                          </m:sSubPr>
                          <m:e>
                            <m:r>
                              <a:rPr lang="en-US" b="0" i="1" smtClean="0">
                                <a:solidFill>
                                  <a:prstClr val="black"/>
                                </a:solidFill>
                                <a:latin typeface="Cambria Math" panose="02040503050406030204" pitchFamily="18" charset="0"/>
                              </a:rPr>
                              <m:t>𝑆</m:t>
                            </m:r>
                          </m:e>
                          <m:sub>
                            <m:r>
                              <a:rPr lang="en-US" i="1">
                                <a:solidFill>
                                  <a:prstClr val="black"/>
                                </a:solidFill>
                                <a:latin typeface="Cambria Math" panose="02040503050406030204" pitchFamily="18" charset="0"/>
                              </a:rPr>
                              <m:t>2</m:t>
                            </m:r>
                          </m:sub>
                        </m:sSub>
                      </m:den>
                    </m:f>
                    <m:r>
                      <a:rPr lang="en-US" i="1">
                        <a:solidFill>
                          <a:prstClr val="black"/>
                        </a:solidFill>
                        <a:latin typeface="Cambria Math" panose="02040503050406030204" pitchFamily="18" charset="0"/>
                      </a:rPr>
                      <m:t>=</m:t>
                    </m:r>
                    <m:f>
                      <m:fPr>
                        <m:ctrlPr>
                          <a:rPr lang="en-US" i="1">
                            <a:solidFill>
                              <a:prstClr val="black"/>
                            </a:solidFill>
                            <a:latin typeface="Cambria Math" panose="02040503050406030204" pitchFamily="18" charset="0"/>
                          </a:rPr>
                        </m:ctrlPr>
                      </m:fPr>
                      <m:num>
                        <m:r>
                          <a:rPr lang="en-US" i="1">
                            <a:solidFill>
                              <a:prstClr val="black"/>
                            </a:solidFill>
                            <a:latin typeface="Cambria Math" panose="02040503050406030204" pitchFamily="18" charset="0"/>
                          </a:rPr>
                          <m:t>1</m:t>
                        </m:r>
                      </m:num>
                      <m:den>
                        <m:r>
                          <a:rPr lang="en-US" i="1">
                            <a:solidFill>
                              <a:prstClr val="black"/>
                            </a:solidFill>
                            <a:latin typeface="Cambria Math" panose="02040503050406030204" pitchFamily="18" charset="0"/>
                          </a:rPr>
                          <m:t>𝑓</m:t>
                        </m:r>
                      </m:den>
                    </m:f>
                  </m:oMath>
                </a14:m>
                <a:endParaRPr lang="en-US" u="sng" dirty="0">
                  <a:solidFill>
                    <a:prstClr val="black"/>
                  </a:solidFill>
                </a:endParaRPr>
              </a:p>
              <a:p>
                <a:r>
                  <a:rPr lang="en-US" dirty="0">
                    <a:solidFill>
                      <a:prstClr val="black"/>
                    </a:solidFill>
                  </a:rPr>
                  <a:t>The thin lens equation assumes </a:t>
                </a:r>
                <a:r>
                  <a:rPr lang="en-US" u="sng" dirty="0">
                    <a:solidFill>
                      <a:prstClr val="black"/>
                    </a:solidFill>
                  </a:rPr>
                  <a:t>thin lens</a:t>
                </a:r>
                <a:r>
                  <a:rPr lang="en-US" dirty="0">
                    <a:solidFill>
                      <a:prstClr val="black"/>
                    </a:solidFill>
                  </a:rPr>
                  <a:t>, which is not common for most cameras. Apparently, this is still relatively correct for complex lenses.</a:t>
                </a:r>
              </a:p>
              <a:p>
                <a:r>
                  <a:rPr lang="en-US" dirty="0">
                    <a:solidFill>
                      <a:prstClr val="black"/>
                    </a:solidFill>
                  </a:rPr>
                  <a:t>From here on we will assume we are dealing with thin lenses- known as the </a:t>
                </a:r>
                <a:r>
                  <a:rPr lang="en-US" b="1" dirty="0"/>
                  <a:t>thin lens approximation.</a:t>
                </a:r>
                <a:endParaRPr lang="en-US" b="1" dirty="0">
                  <a:solidFill>
                    <a:prstClr val="black"/>
                  </a:solidFill>
                </a:endParaRPr>
              </a:p>
            </p:txBody>
          </p:sp>
        </mc:Choice>
        <mc:Fallback xmlns="">
          <p:sp>
            <p:nvSpPr>
              <p:cNvPr id="3" name="Content Placeholder 2">
                <a:extLst>
                  <a:ext uri="{FF2B5EF4-FFF2-40B4-BE49-F238E27FC236}">
                    <a16:creationId xmlns:a16="http://schemas.microsoft.com/office/drawing/2014/main" id="{EDE1768F-351E-4E75-8E26-37E6D0E91EF4}"/>
                  </a:ext>
                </a:extLst>
              </p:cNvPr>
              <p:cNvSpPr>
                <a:spLocks noGrp="1" noRot="1" noChangeAspect="1" noMove="1" noResize="1" noEditPoints="1" noAdjustHandles="1" noChangeArrowheads="1" noChangeShapeType="1" noTextEdit="1"/>
              </p:cNvSpPr>
              <p:nvPr>
                <p:ph idx="1"/>
              </p:nvPr>
            </p:nvSpPr>
            <p:spPr>
              <a:xfrm>
                <a:off x="152400" y="762000"/>
                <a:ext cx="5181600" cy="5715000"/>
              </a:xfrm>
              <a:blipFill>
                <a:blip r:embed="rId2"/>
                <a:stretch>
                  <a:fillRect l="-2118" r="-1765"/>
                </a:stretch>
              </a:blipFill>
            </p:spPr>
            <p:txBody>
              <a:bodyPr/>
              <a:lstStyle/>
              <a:p>
                <a:r>
                  <a:rPr lang="en-US">
                    <a:noFill/>
                  </a:rPr>
                  <a:t> </a:t>
                </a:r>
              </a:p>
            </p:txBody>
          </p:sp>
        </mc:Fallback>
      </mc:AlternateContent>
      <p:pic>
        <p:nvPicPr>
          <p:cNvPr id="2050" name="Picture 2" descr="Image result for camera lens cross view">
            <a:extLst>
              <a:ext uri="{FF2B5EF4-FFF2-40B4-BE49-F238E27FC236}">
                <a16:creationId xmlns:a16="http://schemas.microsoft.com/office/drawing/2014/main" id="{03E36036-716C-4C8C-BAFB-7ABA9234EE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63696" y="990600"/>
            <a:ext cx="3745891" cy="34649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024367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40035D-03C6-4B49-A824-0ED46CA6B222}"/>
              </a:ext>
            </a:extLst>
          </p:cNvPr>
          <p:cNvSpPr>
            <a:spLocks noGrp="1"/>
          </p:cNvSpPr>
          <p:nvPr>
            <p:ph type="title"/>
          </p:nvPr>
        </p:nvSpPr>
        <p:spPr/>
        <p:txBody>
          <a:bodyPr/>
          <a:lstStyle/>
          <a:p>
            <a:r>
              <a:rPr lang="en-US" dirty="0"/>
              <a:t>Focal length</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4D32DFF-29B0-40E8-ADE0-28F3DC908E13}"/>
                  </a:ext>
                </a:extLst>
              </p:cNvPr>
              <p:cNvSpPr>
                <a:spLocks noGrp="1"/>
              </p:cNvSpPr>
              <p:nvPr>
                <p:ph idx="1"/>
              </p:nvPr>
            </p:nvSpPr>
            <p:spPr/>
            <p:txBody>
              <a:bodyPr/>
              <a:lstStyle/>
              <a:p>
                <a:r>
                  <a:rPr lang="en-US" dirty="0">
                    <a:solidFill>
                      <a:prstClr val="black"/>
                    </a:solidFill>
                  </a:rPr>
                  <a:t>Thin lens equation: </a:t>
                </a:r>
                <a14:m>
                  <m:oMath xmlns:m="http://schemas.openxmlformats.org/officeDocument/2006/math">
                    <m:f>
                      <m:fPr>
                        <m:ctrlPr>
                          <a:rPr lang="en-US" i="1">
                            <a:solidFill>
                              <a:prstClr val="black"/>
                            </a:solidFill>
                            <a:latin typeface="Cambria Math" panose="02040503050406030204" pitchFamily="18" charset="0"/>
                          </a:rPr>
                        </m:ctrlPr>
                      </m:fPr>
                      <m:num>
                        <m:r>
                          <a:rPr lang="en-US" i="1">
                            <a:solidFill>
                              <a:prstClr val="black"/>
                            </a:solidFill>
                            <a:latin typeface="Cambria Math" panose="02040503050406030204" pitchFamily="18" charset="0"/>
                          </a:rPr>
                          <m:t>1</m:t>
                        </m:r>
                      </m:num>
                      <m:den>
                        <m:sSub>
                          <m:sSubPr>
                            <m:ctrlPr>
                              <a:rPr lang="en-US" i="1">
                                <a:solidFill>
                                  <a:prstClr val="black"/>
                                </a:solidFill>
                                <a:latin typeface="Cambria Math" panose="02040503050406030204" pitchFamily="18" charset="0"/>
                              </a:rPr>
                            </m:ctrlPr>
                          </m:sSubPr>
                          <m:e>
                            <m:r>
                              <a:rPr lang="en-US" i="1">
                                <a:solidFill>
                                  <a:prstClr val="black"/>
                                </a:solidFill>
                                <a:latin typeface="Cambria Math" panose="02040503050406030204" pitchFamily="18" charset="0"/>
                              </a:rPr>
                              <m:t>𝑆</m:t>
                            </m:r>
                          </m:e>
                          <m:sub>
                            <m:r>
                              <a:rPr lang="en-US" i="1">
                                <a:solidFill>
                                  <a:prstClr val="black"/>
                                </a:solidFill>
                                <a:latin typeface="Cambria Math" panose="02040503050406030204" pitchFamily="18" charset="0"/>
                              </a:rPr>
                              <m:t>1</m:t>
                            </m:r>
                          </m:sub>
                        </m:sSub>
                      </m:den>
                    </m:f>
                    <m:r>
                      <a:rPr lang="en-US" i="1">
                        <a:solidFill>
                          <a:prstClr val="black"/>
                        </a:solidFill>
                        <a:latin typeface="Cambria Math" panose="02040503050406030204" pitchFamily="18" charset="0"/>
                      </a:rPr>
                      <m:t>+</m:t>
                    </m:r>
                    <m:f>
                      <m:fPr>
                        <m:ctrlPr>
                          <a:rPr lang="en-US" i="1">
                            <a:solidFill>
                              <a:prstClr val="black"/>
                            </a:solidFill>
                            <a:latin typeface="Cambria Math" panose="02040503050406030204" pitchFamily="18" charset="0"/>
                          </a:rPr>
                        </m:ctrlPr>
                      </m:fPr>
                      <m:num>
                        <m:r>
                          <a:rPr lang="en-US" i="1">
                            <a:solidFill>
                              <a:prstClr val="black"/>
                            </a:solidFill>
                            <a:latin typeface="Cambria Math" panose="02040503050406030204" pitchFamily="18" charset="0"/>
                          </a:rPr>
                          <m:t>1</m:t>
                        </m:r>
                      </m:num>
                      <m:den>
                        <m:sSub>
                          <m:sSubPr>
                            <m:ctrlPr>
                              <a:rPr lang="en-US" i="1">
                                <a:solidFill>
                                  <a:prstClr val="black"/>
                                </a:solidFill>
                                <a:latin typeface="Cambria Math" panose="02040503050406030204" pitchFamily="18" charset="0"/>
                              </a:rPr>
                            </m:ctrlPr>
                          </m:sSubPr>
                          <m:e>
                            <m:r>
                              <a:rPr lang="en-US" i="1">
                                <a:solidFill>
                                  <a:prstClr val="black"/>
                                </a:solidFill>
                                <a:latin typeface="Cambria Math" panose="02040503050406030204" pitchFamily="18" charset="0"/>
                              </a:rPr>
                              <m:t>𝑆</m:t>
                            </m:r>
                          </m:e>
                          <m:sub>
                            <m:r>
                              <a:rPr lang="en-US" i="1">
                                <a:solidFill>
                                  <a:prstClr val="black"/>
                                </a:solidFill>
                                <a:latin typeface="Cambria Math" panose="02040503050406030204" pitchFamily="18" charset="0"/>
                              </a:rPr>
                              <m:t>2</m:t>
                            </m:r>
                          </m:sub>
                        </m:sSub>
                      </m:den>
                    </m:f>
                    <m:r>
                      <a:rPr lang="en-US" i="1">
                        <a:solidFill>
                          <a:prstClr val="black"/>
                        </a:solidFill>
                        <a:latin typeface="Cambria Math" panose="02040503050406030204" pitchFamily="18" charset="0"/>
                      </a:rPr>
                      <m:t>=</m:t>
                    </m:r>
                    <m:f>
                      <m:fPr>
                        <m:ctrlPr>
                          <a:rPr lang="en-US" i="1">
                            <a:solidFill>
                              <a:prstClr val="black"/>
                            </a:solidFill>
                            <a:latin typeface="Cambria Math" panose="02040503050406030204" pitchFamily="18" charset="0"/>
                          </a:rPr>
                        </m:ctrlPr>
                      </m:fPr>
                      <m:num>
                        <m:r>
                          <a:rPr lang="en-US" i="1">
                            <a:solidFill>
                              <a:prstClr val="black"/>
                            </a:solidFill>
                            <a:latin typeface="Cambria Math" panose="02040503050406030204" pitchFamily="18" charset="0"/>
                          </a:rPr>
                          <m:t>1</m:t>
                        </m:r>
                      </m:num>
                      <m:den>
                        <m:r>
                          <a:rPr lang="en-US" i="1">
                            <a:solidFill>
                              <a:prstClr val="black"/>
                            </a:solidFill>
                            <a:latin typeface="Cambria Math" panose="02040503050406030204" pitchFamily="18" charset="0"/>
                          </a:rPr>
                          <m:t>𝑓</m:t>
                        </m:r>
                      </m:den>
                    </m:f>
                  </m:oMath>
                </a14:m>
                <a:endParaRPr lang="en-US" dirty="0"/>
              </a:p>
              <a:p>
                <a:r>
                  <a:rPr lang="en-US" dirty="0"/>
                  <a:t>The focal length </a:t>
                </a:r>
                <a14:m>
                  <m:oMath xmlns:m="http://schemas.openxmlformats.org/officeDocument/2006/math">
                    <m:r>
                      <a:rPr lang="en-US" i="1">
                        <a:latin typeface="Cambria Math" panose="02040503050406030204" pitchFamily="18" charset="0"/>
                      </a:rPr>
                      <m:t>𝑓</m:t>
                    </m:r>
                    <m:r>
                      <a:rPr lang="en-US" i="1">
                        <a:latin typeface="Cambria Math" panose="02040503050406030204" pitchFamily="18" charset="0"/>
                      </a:rPr>
                      <m:t> </m:t>
                    </m:r>
                  </m:oMath>
                </a14:m>
                <a:r>
                  <a:rPr lang="en-US" dirty="0"/>
                  <a:t>is determined by the curvature of the lens itself (</a:t>
                </a:r>
                <a:r>
                  <a:rPr lang="en-US" b="1" dirty="0" err="1"/>
                  <a:t>Lensmaker's</a:t>
                </a:r>
                <a:r>
                  <a:rPr lang="en-US" b="1" dirty="0"/>
                  <a:t> equation-</a:t>
                </a:r>
                <a:r>
                  <a:rPr lang="en-US" dirty="0"/>
                  <a:t> out of scope).</a:t>
                </a:r>
              </a:p>
              <a:p>
                <a:r>
                  <a:rPr lang="en-US" dirty="0">
                    <a:highlight>
                      <a:srgbClr val="FFFF00"/>
                    </a:highlight>
                  </a:rPr>
                  <a:t>What happens when a sensor is placed at </a:t>
                </a:r>
                <a14:m>
                  <m:oMath xmlns:m="http://schemas.openxmlformats.org/officeDocument/2006/math">
                    <m:sSub>
                      <m:sSubPr>
                        <m:ctrlPr>
                          <a:rPr lang="en-US" b="0" i="1" smtClean="0">
                            <a:highlight>
                              <a:srgbClr val="FFFF00"/>
                            </a:highlight>
                            <a:latin typeface="Cambria Math" panose="02040503050406030204" pitchFamily="18" charset="0"/>
                          </a:rPr>
                        </m:ctrlPr>
                      </m:sSubPr>
                      <m:e>
                        <m:r>
                          <a:rPr lang="en-US" b="0" i="1" smtClean="0">
                            <a:highlight>
                              <a:srgbClr val="FFFF00"/>
                            </a:highlight>
                            <a:latin typeface="Cambria Math" panose="02040503050406030204" pitchFamily="18" charset="0"/>
                          </a:rPr>
                          <m:t>𝑆</m:t>
                        </m:r>
                      </m:e>
                      <m:sub>
                        <m:r>
                          <a:rPr lang="en-US" b="0" i="1" smtClean="0">
                            <a:highlight>
                              <a:srgbClr val="FFFF00"/>
                            </a:highlight>
                            <a:latin typeface="Cambria Math" panose="02040503050406030204" pitchFamily="18" charset="0"/>
                          </a:rPr>
                          <m:t>2</m:t>
                        </m:r>
                      </m:sub>
                    </m:sSub>
                  </m:oMath>
                </a14:m>
                <a:r>
                  <a:rPr lang="en-US" dirty="0">
                    <a:highlight>
                      <a:srgbClr val="FFFF00"/>
                    </a:highlight>
                  </a:rPr>
                  <a:t>? What happens when it isn’t?</a:t>
                </a:r>
              </a:p>
              <a:p>
                <a:endParaRPr lang="en-US" dirty="0"/>
              </a:p>
            </p:txBody>
          </p:sp>
        </mc:Choice>
        <mc:Fallback xmlns="">
          <p:sp>
            <p:nvSpPr>
              <p:cNvPr id="3" name="Content Placeholder 2">
                <a:extLst>
                  <a:ext uri="{FF2B5EF4-FFF2-40B4-BE49-F238E27FC236}">
                    <a16:creationId xmlns:a16="http://schemas.microsoft.com/office/drawing/2014/main" xmlns:a14="http://schemas.microsoft.com/office/drawing/2010/main" xmlns="" id="{24D32DFF-29B0-40E8-ADE0-28F3DC908E13}"/>
                  </a:ext>
                </a:extLst>
              </p:cNvPr>
              <p:cNvSpPr>
                <a:spLocks noGrp="1" noRot="1" noChangeAspect="1" noMove="1" noResize="1" noEditPoints="1" noAdjustHandles="1" noChangeArrowheads="1" noChangeShapeType="1" noTextEdit="1"/>
              </p:cNvSpPr>
              <p:nvPr>
                <p:ph idx="1"/>
              </p:nvPr>
            </p:nvSpPr>
            <p:spPr>
              <a:blipFill rotWithShape="1">
                <a:blip r:embed="rId2"/>
                <a:stretch>
                  <a:fillRect l="-1172"/>
                </a:stretch>
              </a:blipFill>
            </p:spPr>
            <p:txBody>
              <a:bodyPr/>
              <a:lstStyle/>
              <a:p>
                <a:r>
                  <a:rPr lang="en-US">
                    <a:noFill/>
                  </a:rPr>
                  <a:t> </a:t>
                </a:r>
              </a:p>
            </p:txBody>
          </p:sp>
        </mc:Fallback>
      </mc:AlternateContent>
    </p:spTree>
    <p:extLst>
      <p:ext uri="{BB962C8B-B14F-4D97-AF65-F5344CB8AC3E}">
        <p14:creationId xmlns:p14="http://schemas.microsoft.com/office/powerpoint/2010/main" val="38775147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DE5F22-4EA5-4D61-AFEE-D856CEA59808}"/>
              </a:ext>
            </a:extLst>
          </p:cNvPr>
          <p:cNvSpPr>
            <a:spLocks noGrp="1"/>
          </p:cNvSpPr>
          <p:nvPr>
            <p:ph type="title"/>
          </p:nvPr>
        </p:nvSpPr>
        <p:spPr/>
        <p:txBody>
          <a:bodyPr/>
          <a:lstStyle/>
          <a:p>
            <a:r>
              <a:rPr lang="en-US" dirty="0"/>
              <a:t>Image formation</a:t>
            </a:r>
          </a:p>
        </p:txBody>
      </p:sp>
      <p:sp>
        <p:nvSpPr>
          <p:cNvPr id="3" name="Content Placeholder 2">
            <a:extLst>
              <a:ext uri="{FF2B5EF4-FFF2-40B4-BE49-F238E27FC236}">
                <a16:creationId xmlns:a16="http://schemas.microsoft.com/office/drawing/2014/main" id="{3DD36519-32A8-42CC-913F-A56136C8EE59}"/>
              </a:ext>
            </a:extLst>
          </p:cNvPr>
          <p:cNvSpPr>
            <a:spLocks noGrp="1"/>
          </p:cNvSpPr>
          <p:nvPr>
            <p:ph idx="1"/>
          </p:nvPr>
        </p:nvSpPr>
        <p:spPr/>
        <p:txBody>
          <a:bodyPr/>
          <a:lstStyle/>
          <a:p>
            <a:r>
              <a:rPr lang="en-US" dirty="0"/>
              <a:t>Let’s talk about what happens before the image is captured- how it’s captured and why do we see it the way the we see it.</a:t>
            </a:r>
          </a:p>
        </p:txBody>
      </p:sp>
      <p:pic>
        <p:nvPicPr>
          <p:cNvPr id="1026" name="Picture 2">
            <a:extLst>
              <a:ext uri="{FF2B5EF4-FFF2-40B4-BE49-F238E27FC236}">
                <a16:creationId xmlns:a16="http://schemas.microsoft.com/office/drawing/2014/main" id="{55B8D869-FDDE-4A00-BDB6-BEE9CA50063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4800" y="3810000"/>
            <a:ext cx="3939459" cy="29545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178381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965788B4-0AF4-4ECD-BEC0-8928216AFC4F}"/>
              </a:ext>
            </a:extLst>
          </p:cNvPr>
          <p:cNvCxnSpPr>
            <a:cxnSpLocks/>
          </p:cNvCxnSpPr>
          <p:nvPr/>
        </p:nvCxnSpPr>
        <p:spPr>
          <a:xfrm>
            <a:off x="2208971" y="2671168"/>
            <a:ext cx="2361628" cy="0"/>
          </a:xfrm>
          <a:prstGeom prst="line">
            <a:avLst/>
          </a:prstGeom>
          <a:ln w="38100">
            <a:solidFill>
              <a:srgbClr val="548235"/>
            </a:solidFill>
          </a:ln>
        </p:spPr>
        <p:style>
          <a:lnRef idx="1">
            <a:schemeClr val="accent1"/>
          </a:lnRef>
          <a:fillRef idx="0">
            <a:schemeClr val="accent1"/>
          </a:fillRef>
          <a:effectRef idx="0">
            <a:schemeClr val="accent1"/>
          </a:effectRef>
          <a:fontRef idx="minor">
            <a:schemeClr val="tx1"/>
          </a:fontRef>
        </p:style>
      </p:cxnSp>
      <p:sp>
        <p:nvSpPr>
          <p:cNvPr id="667" name="Shape 667"/>
          <p:cNvSpPr>
            <a:spLocks noGrp="1"/>
          </p:cNvSpPr>
          <p:nvPr>
            <p:ph type="title"/>
          </p:nvPr>
        </p:nvSpPr>
        <p:spPr>
          <a:prstGeom prst="rect">
            <a:avLst/>
          </a:prstGeom>
        </p:spPr>
        <p:txBody>
          <a:bodyPr/>
          <a:lstStyle/>
          <a:p>
            <a:pPr algn="ctr"/>
            <a:r>
              <a:rPr lang="en-US" dirty="0"/>
              <a:t>Focal length</a:t>
            </a:r>
            <a:endParaRPr dirty="0"/>
          </a:p>
        </p:txBody>
      </p:sp>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666082C1-589B-4466-B183-CEE0AB33B0B0}"/>
                  </a:ext>
                </a:extLst>
              </p:cNvPr>
              <p:cNvSpPr>
                <a:spLocks noGrp="1"/>
              </p:cNvSpPr>
              <p:nvPr>
                <p:ph idx="1"/>
              </p:nvPr>
            </p:nvSpPr>
            <p:spPr/>
            <p:txBody>
              <a:bodyPr/>
              <a:lstStyle/>
              <a:p>
                <a:r>
                  <a:rPr lang="en-US" dirty="0">
                    <a:solidFill>
                      <a:prstClr val="black"/>
                    </a:solidFill>
                  </a:rPr>
                  <a:t>Thin lens equation: </a:t>
                </a:r>
                <a14:m>
                  <m:oMath xmlns:m="http://schemas.openxmlformats.org/officeDocument/2006/math">
                    <m:f>
                      <m:fPr>
                        <m:ctrlPr>
                          <a:rPr lang="en-US" i="1">
                            <a:solidFill>
                              <a:prstClr val="black"/>
                            </a:solidFill>
                            <a:latin typeface="Cambria Math" panose="02040503050406030204" pitchFamily="18" charset="0"/>
                          </a:rPr>
                        </m:ctrlPr>
                      </m:fPr>
                      <m:num>
                        <m:r>
                          <a:rPr lang="en-US" i="1">
                            <a:solidFill>
                              <a:prstClr val="black"/>
                            </a:solidFill>
                            <a:latin typeface="Cambria Math" panose="02040503050406030204" pitchFamily="18" charset="0"/>
                          </a:rPr>
                          <m:t>1</m:t>
                        </m:r>
                      </m:num>
                      <m:den>
                        <m:sSub>
                          <m:sSubPr>
                            <m:ctrlPr>
                              <a:rPr lang="en-US" i="1">
                                <a:solidFill>
                                  <a:prstClr val="black"/>
                                </a:solidFill>
                                <a:latin typeface="Cambria Math" panose="02040503050406030204" pitchFamily="18" charset="0"/>
                              </a:rPr>
                            </m:ctrlPr>
                          </m:sSubPr>
                          <m:e>
                            <m:r>
                              <a:rPr lang="en-US" i="1">
                                <a:solidFill>
                                  <a:prstClr val="black"/>
                                </a:solidFill>
                                <a:latin typeface="Cambria Math" panose="02040503050406030204" pitchFamily="18" charset="0"/>
                              </a:rPr>
                              <m:t>𝑆</m:t>
                            </m:r>
                          </m:e>
                          <m:sub>
                            <m:r>
                              <a:rPr lang="en-US" i="1">
                                <a:solidFill>
                                  <a:prstClr val="black"/>
                                </a:solidFill>
                                <a:latin typeface="Cambria Math" panose="02040503050406030204" pitchFamily="18" charset="0"/>
                              </a:rPr>
                              <m:t>1</m:t>
                            </m:r>
                          </m:sub>
                        </m:sSub>
                      </m:den>
                    </m:f>
                    <m:r>
                      <a:rPr lang="en-US" i="1">
                        <a:solidFill>
                          <a:prstClr val="black"/>
                        </a:solidFill>
                        <a:latin typeface="Cambria Math" panose="02040503050406030204" pitchFamily="18" charset="0"/>
                      </a:rPr>
                      <m:t>+</m:t>
                    </m:r>
                    <m:f>
                      <m:fPr>
                        <m:ctrlPr>
                          <a:rPr lang="en-US" i="1">
                            <a:solidFill>
                              <a:prstClr val="black"/>
                            </a:solidFill>
                            <a:latin typeface="Cambria Math" panose="02040503050406030204" pitchFamily="18" charset="0"/>
                          </a:rPr>
                        </m:ctrlPr>
                      </m:fPr>
                      <m:num>
                        <m:r>
                          <a:rPr lang="en-US" i="1">
                            <a:solidFill>
                              <a:prstClr val="black"/>
                            </a:solidFill>
                            <a:latin typeface="Cambria Math" panose="02040503050406030204" pitchFamily="18" charset="0"/>
                          </a:rPr>
                          <m:t>1</m:t>
                        </m:r>
                      </m:num>
                      <m:den>
                        <m:sSub>
                          <m:sSubPr>
                            <m:ctrlPr>
                              <a:rPr lang="en-US" i="1">
                                <a:solidFill>
                                  <a:prstClr val="black"/>
                                </a:solidFill>
                                <a:latin typeface="Cambria Math" panose="02040503050406030204" pitchFamily="18" charset="0"/>
                              </a:rPr>
                            </m:ctrlPr>
                          </m:sSubPr>
                          <m:e>
                            <m:r>
                              <a:rPr lang="en-US" i="1">
                                <a:solidFill>
                                  <a:prstClr val="black"/>
                                </a:solidFill>
                                <a:latin typeface="Cambria Math" panose="02040503050406030204" pitchFamily="18" charset="0"/>
                              </a:rPr>
                              <m:t>𝑆</m:t>
                            </m:r>
                          </m:e>
                          <m:sub>
                            <m:r>
                              <a:rPr lang="en-US" i="1">
                                <a:solidFill>
                                  <a:prstClr val="black"/>
                                </a:solidFill>
                                <a:latin typeface="Cambria Math" panose="02040503050406030204" pitchFamily="18" charset="0"/>
                              </a:rPr>
                              <m:t>2</m:t>
                            </m:r>
                          </m:sub>
                        </m:sSub>
                      </m:den>
                    </m:f>
                    <m:r>
                      <a:rPr lang="en-US" i="1">
                        <a:solidFill>
                          <a:prstClr val="black"/>
                        </a:solidFill>
                        <a:latin typeface="Cambria Math" panose="02040503050406030204" pitchFamily="18" charset="0"/>
                      </a:rPr>
                      <m:t>=</m:t>
                    </m:r>
                    <m:f>
                      <m:fPr>
                        <m:ctrlPr>
                          <a:rPr lang="en-US" i="1">
                            <a:solidFill>
                              <a:prstClr val="black"/>
                            </a:solidFill>
                            <a:latin typeface="Cambria Math" panose="02040503050406030204" pitchFamily="18" charset="0"/>
                          </a:rPr>
                        </m:ctrlPr>
                      </m:fPr>
                      <m:num>
                        <m:r>
                          <a:rPr lang="en-US" i="1">
                            <a:solidFill>
                              <a:prstClr val="black"/>
                            </a:solidFill>
                            <a:latin typeface="Cambria Math" panose="02040503050406030204" pitchFamily="18" charset="0"/>
                          </a:rPr>
                          <m:t>1</m:t>
                        </m:r>
                      </m:num>
                      <m:den>
                        <m:r>
                          <a:rPr lang="en-US" i="1">
                            <a:solidFill>
                              <a:prstClr val="black"/>
                            </a:solidFill>
                            <a:latin typeface="Cambria Math" panose="02040503050406030204" pitchFamily="18" charset="0"/>
                          </a:rPr>
                          <m:t>𝑓</m:t>
                        </m:r>
                      </m:den>
                    </m:f>
                  </m:oMath>
                </a14:m>
                <a:endParaRPr lang="en-US" dirty="0">
                  <a:solidFill>
                    <a:prstClr val="black"/>
                  </a:solidFill>
                </a:endParaRPr>
              </a:p>
              <a:p>
                <a:r>
                  <a:rPr lang="en-US" dirty="0">
                    <a:solidFill>
                      <a:prstClr val="black"/>
                    </a:solidFill>
                  </a:rPr>
                  <a:t>As already seen, </a:t>
                </a:r>
                <a:r>
                  <a:rPr lang="en-US" dirty="0"/>
                  <a:t>when a sensor is placed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2</m:t>
                        </m:r>
                      </m:sub>
                    </m:sSub>
                  </m:oMath>
                </a14:m>
                <a:r>
                  <a:rPr lang="en-US" dirty="0">
                    <a:solidFill>
                      <a:prstClr val="black"/>
                    </a:solidFill>
                  </a:rPr>
                  <a:t> the resulted image is focused.</a:t>
                </a:r>
              </a:p>
            </p:txBody>
          </p:sp>
        </mc:Choice>
        <mc:Fallback xmlns="">
          <p:sp>
            <p:nvSpPr>
              <p:cNvPr id="2" name="Content Placeholder 1">
                <a:extLst>
                  <a:ext uri="{FF2B5EF4-FFF2-40B4-BE49-F238E27FC236}">
                    <a16:creationId xmlns:a16="http://schemas.microsoft.com/office/drawing/2014/main" id="{666082C1-589B-4466-B183-CEE0AB33B0B0}"/>
                  </a:ext>
                </a:extLst>
              </p:cNvPr>
              <p:cNvSpPr>
                <a:spLocks noGrp="1" noRot="1" noChangeAspect="1" noMove="1" noResize="1" noEditPoints="1" noAdjustHandles="1" noChangeArrowheads="1" noChangeShapeType="1" noTextEdit="1"/>
              </p:cNvSpPr>
              <p:nvPr>
                <p:ph idx="1"/>
              </p:nvPr>
            </p:nvSpPr>
            <p:spPr>
              <a:blipFill>
                <a:blip r:embed="rId2"/>
                <a:stretch>
                  <a:fillRect l="-1241"/>
                </a:stretch>
              </a:blipFill>
            </p:spPr>
            <p:txBody>
              <a:bodyPr/>
              <a:lstStyle/>
              <a:p>
                <a:r>
                  <a:rPr lang="en-US">
                    <a:noFill/>
                  </a:rPr>
                  <a:t> </a:t>
                </a:r>
              </a:p>
            </p:txBody>
          </p:sp>
        </mc:Fallback>
      </mc:AlternateContent>
      <p:sp>
        <p:nvSpPr>
          <p:cNvPr id="70" name="Line">
            <a:extLst>
              <a:ext uri="{FF2B5EF4-FFF2-40B4-BE49-F238E27FC236}">
                <a16:creationId xmlns:a16="http://schemas.microsoft.com/office/drawing/2014/main" id="{A500485E-60CB-43BF-8204-E9E2A9663986}"/>
              </a:ext>
            </a:extLst>
          </p:cNvPr>
          <p:cNvSpPr/>
          <p:nvPr/>
        </p:nvSpPr>
        <p:spPr>
          <a:xfrm flipH="1">
            <a:off x="4539583" y="2884453"/>
            <a:ext cx="2363808" cy="2912"/>
          </a:xfrm>
          <a:prstGeom prst="line">
            <a:avLst/>
          </a:prstGeom>
          <a:ln w="38100">
            <a:solidFill>
              <a:schemeClr val="accent2">
                <a:lumMod val="50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71" name="Line">
            <a:extLst>
              <a:ext uri="{FF2B5EF4-FFF2-40B4-BE49-F238E27FC236}">
                <a16:creationId xmlns:a16="http://schemas.microsoft.com/office/drawing/2014/main" id="{B06E1358-FC55-490B-8CF5-8228149AC915}"/>
              </a:ext>
            </a:extLst>
          </p:cNvPr>
          <p:cNvSpPr/>
          <p:nvPr/>
        </p:nvSpPr>
        <p:spPr>
          <a:xfrm flipH="1" flipV="1">
            <a:off x="4539583" y="3155398"/>
            <a:ext cx="2313178" cy="2063037"/>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72" name="Line">
            <a:extLst>
              <a:ext uri="{FF2B5EF4-FFF2-40B4-BE49-F238E27FC236}">
                <a16:creationId xmlns:a16="http://schemas.microsoft.com/office/drawing/2014/main" id="{DFAD6036-D436-45D3-93B5-D521CAE77208}"/>
              </a:ext>
            </a:extLst>
          </p:cNvPr>
          <p:cNvSpPr/>
          <p:nvPr/>
        </p:nvSpPr>
        <p:spPr>
          <a:xfrm flipH="1" flipV="1">
            <a:off x="4539585" y="3477636"/>
            <a:ext cx="2313176" cy="1740800"/>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73" name="Line">
            <a:extLst>
              <a:ext uri="{FF2B5EF4-FFF2-40B4-BE49-F238E27FC236}">
                <a16:creationId xmlns:a16="http://schemas.microsoft.com/office/drawing/2014/main" id="{37AEE7B5-4532-4BEA-9415-6B83024CC42F}"/>
              </a:ext>
            </a:extLst>
          </p:cNvPr>
          <p:cNvSpPr/>
          <p:nvPr/>
        </p:nvSpPr>
        <p:spPr>
          <a:xfrm flipH="1" flipV="1">
            <a:off x="4539590" y="3772798"/>
            <a:ext cx="2313171" cy="1445640"/>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74" name="Line">
            <a:extLst>
              <a:ext uri="{FF2B5EF4-FFF2-40B4-BE49-F238E27FC236}">
                <a16:creationId xmlns:a16="http://schemas.microsoft.com/office/drawing/2014/main" id="{83F526AE-204F-4739-A55A-996B10BD1884}"/>
              </a:ext>
            </a:extLst>
          </p:cNvPr>
          <p:cNvSpPr/>
          <p:nvPr/>
        </p:nvSpPr>
        <p:spPr>
          <a:xfrm flipH="1" flipV="1">
            <a:off x="4539588" y="4345236"/>
            <a:ext cx="2313173" cy="875949"/>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75" name="Line">
            <a:extLst>
              <a:ext uri="{FF2B5EF4-FFF2-40B4-BE49-F238E27FC236}">
                <a16:creationId xmlns:a16="http://schemas.microsoft.com/office/drawing/2014/main" id="{AE02140F-7999-4EC8-B55D-1B7DBA5ED319}"/>
              </a:ext>
            </a:extLst>
          </p:cNvPr>
          <p:cNvSpPr/>
          <p:nvPr/>
        </p:nvSpPr>
        <p:spPr>
          <a:xfrm flipH="1" flipV="1">
            <a:off x="4539589" y="4612202"/>
            <a:ext cx="2313172" cy="599902"/>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76" name="Line">
            <a:extLst>
              <a:ext uri="{FF2B5EF4-FFF2-40B4-BE49-F238E27FC236}">
                <a16:creationId xmlns:a16="http://schemas.microsoft.com/office/drawing/2014/main" id="{6DD55F57-AA05-45A2-963F-F98CE5BC12FE}"/>
              </a:ext>
            </a:extLst>
          </p:cNvPr>
          <p:cNvSpPr/>
          <p:nvPr/>
        </p:nvSpPr>
        <p:spPr>
          <a:xfrm flipH="1" flipV="1">
            <a:off x="4512330" y="4865243"/>
            <a:ext cx="2340431" cy="346861"/>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77" name="Line">
            <a:extLst>
              <a:ext uri="{FF2B5EF4-FFF2-40B4-BE49-F238E27FC236}">
                <a16:creationId xmlns:a16="http://schemas.microsoft.com/office/drawing/2014/main" id="{BED056D1-5DD9-4EFC-B928-832F1185EE45}"/>
              </a:ext>
            </a:extLst>
          </p:cNvPr>
          <p:cNvSpPr/>
          <p:nvPr/>
        </p:nvSpPr>
        <p:spPr>
          <a:xfrm flipH="1">
            <a:off x="4539583" y="2884454"/>
            <a:ext cx="2363808" cy="314179"/>
          </a:xfrm>
          <a:prstGeom prst="line">
            <a:avLst/>
          </a:prstGeom>
          <a:ln w="38100">
            <a:solidFill>
              <a:schemeClr val="accent2">
                <a:lumMod val="50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78" name="Line">
            <a:extLst>
              <a:ext uri="{FF2B5EF4-FFF2-40B4-BE49-F238E27FC236}">
                <a16:creationId xmlns:a16="http://schemas.microsoft.com/office/drawing/2014/main" id="{94F64310-38FD-4B18-A85A-E62076010078}"/>
              </a:ext>
            </a:extLst>
          </p:cNvPr>
          <p:cNvSpPr/>
          <p:nvPr/>
        </p:nvSpPr>
        <p:spPr>
          <a:xfrm flipH="1">
            <a:off x="4570598" y="2888975"/>
            <a:ext cx="2332793" cy="616482"/>
          </a:xfrm>
          <a:prstGeom prst="line">
            <a:avLst/>
          </a:prstGeom>
          <a:ln w="38100">
            <a:solidFill>
              <a:schemeClr val="accent2">
                <a:lumMod val="50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79" name="Line">
            <a:extLst>
              <a:ext uri="{FF2B5EF4-FFF2-40B4-BE49-F238E27FC236}">
                <a16:creationId xmlns:a16="http://schemas.microsoft.com/office/drawing/2014/main" id="{61C48A5D-F3A8-45A9-B70B-8E38FA373550}"/>
              </a:ext>
            </a:extLst>
          </p:cNvPr>
          <p:cNvSpPr/>
          <p:nvPr/>
        </p:nvSpPr>
        <p:spPr>
          <a:xfrm flipH="1">
            <a:off x="4549890" y="2878127"/>
            <a:ext cx="2353502" cy="1459793"/>
          </a:xfrm>
          <a:prstGeom prst="line">
            <a:avLst/>
          </a:prstGeom>
          <a:ln w="38100">
            <a:solidFill>
              <a:schemeClr val="accent2">
                <a:lumMod val="50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80" name="Line">
            <a:extLst>
              <a:ext uri="{FF2B5EF4-FFF2-40B4-BE49-F238E27FC236}">
                <a16:creationId xmlns:a16="http://schemas.microsoft.com/office/drawing/2014/main" id="{B61B2BA2-2BE1-42D9-9F3A-F44F86E0E1F1}"/>
              </a:ext>
            </a:extLst>
          </p:cNvPr>
          <p:cNvSpPr/>
          <p:nvPr/>
        </p:nvSpPr>
        <p:spPr>
          <a:xfrm flipH="1">
            <a:off x="4539581" y="2890781"/>
            <a:ext cx="2363811" cy="1821140"/>
          </a:xfrm>
          <a:prstGeom prst="line">
            <a:avLst/>
          </a:prstGeom>
          <a:ln w="38100">
            <a:solidFill>
              <a:schemeClr val="accent2">
                <a:lumMod val="50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81" name="Line">
            <a:extLst>
              <a:ext uri="{FF2B5EF4-FFF2-40B4-BE49-F238E27FC236}">
                <a16:creationId xmlns:a16="http://schemas.microsoft.com/office/drawing/2014/main" id="{DA9C5C4A-A2C5-4281-BB62-4EE6BCDD63AD}"/>
              </a:ext>
            </a:extLst>
          </p:cNvPr>
          <p:cNvSpPr/>
          <p:nvPr/>
        </p:nvSpPr>
        <p:spPr>
          <a:xfrm flipH="1">
            <a:off x="4512329" y="2890780"/>
            <a:ext cx="2391063" cy="2120126"/>
          </a:xfrm>
          <a:prstGeom prst="line">
            <a:avLst/>
          </a:prstGeom>
          <a:ln w="38100">
            <a:solidFill>
              <a:schemeClr val="accent2">
                <a:lumMod val="5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83" name="Line">
            <a:extLst>
              <a:ext uri="{FF2B5EF4-FFF2-40B4-BE49-F238E27FC236}">
                <a16:creationId xmlns:a16="http://schemas.microsoft.com/office/drawing/2014/main" id="{2C23D800-B9F7-48E9-B2C9-1F66176FB5FB}"/>
              </a:ext>
            </a:extLst>
          </p:cNvPr>
          <p:cNvSpPr/>
          <p:nvPr/>
        </p:nvSpPr>
        <p:spPr>
          <a:xfrm>
            <a:off x="2199642" y="2664839"/>
            <a:ext cx="2370958" cy="2333981"/>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84" name="Line">
            <a:extLst>
              <a:ext uri="{FF2B5EF4-FFF2-40B4-BE49-F238E27FC236}">
                <a16:creationId xmlns:a16="http://schemas.microsoft.com/office/drawing/2014/main" id="{2032B0FC-84C8-43AF-8A84-78EB010DDF73}"/>
              </a:ext>
            </a:extLst>
          </p:cNvPr>
          <p:cNvSpPr/>
          <p:nvPr/>
        </p:nvSpPr>
        <p:spPr>
          <a:xfrm>
            <a:off x="2199642" y="2664838"/>
            <a:ext cx="2370958" cy="2029181"/>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85" name="Line">
            <a:extLst>
              <a:ext uri="{FF2B5EF4-FFF2-40B4-BE49-F238E27FC236}">
                <a16:creationId xmlns:a16="http://schemas.microsoft.com/office/drawing/2014/main" id="{E842C110-0008-4F9C-BB32-27BF2E3A5309}"/>
              </a:ext>
            </a:extLst>
          </p:cNvPr>
          <p:cNvSpPr/>
          <p:nvPr/>
        </p:nvSpPr>
        <p:spPr>
          <a:xfrm>
            <a:off x="2199642" y="2664837"/>
            <a:ext cx="2370958" cy="1751379"/>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86" name="Line">
            <a:extLst>
              <a:ext uri="{FF2B5EF4-FFF2-40B4-BE49-F238E27FC236}">
                <a16:creationId xmlns:a16="http://schemas.microsoft.com/office/drawing/2014/main" id="{0DC927C6-4FD7-4E3A-A226-15C58FFE150F}"/>
              </a:ext>
            </a:extLst>
          </p:cNvPr>
          <p:cNvSpPr/>
          <p:nvPr/>
        </p:nvSpPr>
        <p:spPr>
          <a:xfrm>
            <a:off x="2199642" y="2664836"/>
            <a:ext cx="4703749" cy="2595248"/>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87" name="Line">
            <a:extLst>
              <a:ext uri="{FF2B5EF4-FFF2-40B4-BE49-F238E27FC236}">
                <a16:creationId xmlns:a16="http://schemas.microsoft.com/office/drawing/2014/main" id="{D194AEB7-604F-4917-BA79-8CE40D803569}"/>
              </a:ext>
            </a:extLst>
          </p:cNvPr>
          <p:cNvSpPr/>
          <p:nvPr/>
        </p:nvSpPr>
        <p:spPr>
          <a:xfrm>
            <a:off x="2199642" y="2662088"/>
            <a:ext cx="2370958" cy="1127349"/>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88" name="Line">
            <a:extLst>
              <a:ext uri="{FF2B5EF4-FFF2-40B4-BE49-F238E27FC236}">
                <a16:creationId xmlns:a16="http://schemas.microsoft.com/office/drawing/2014/main" id="{92B618F4-65F4-4476-AE3E-F2F60DC4E649}"/>
              </a:ext>
            </a:extLst>
          </p:cNvPr>
          <p:cNvSpPr/>
          <p:nvPr/>
        </p:nvSpPr>
        <p:spPr>
          <a:xfrm>
            <a:off x="2199642" y="2671169"/>
            <a:ext cx="2370958" cy="813468"/>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89" name="Line">
            <a:extLst>
              <a:ext uri="{FF2B5EF4-FFF2-40B4-BE49-F238E27FC236}">
                <a16:creationId xmlns:a16="http://schemas.microsoft.com/office/drawing/2014/main" id="{DF83FE7C-3F6B-47A3-9556-A52E5BE18A6F}"/>
              </a:ext>
            </a:extLst>
          </p:cNvPr>
          <p:cNvSpPr/>
          <p:nvPr/>
        </p:nvSpPr>
        <p:spPr>
          <a:xfrm>
            <a:off x="2199642" y="2671168"/>
            <a:ext cx="2370958" cy="502191"/>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90" name="Line">
            <a:extLst>
              <a:ext uri="{FF2B5EF4-FFF2-40B4-BE49-F238E27FC236}">
                <a16:creationId xmlns:a16="http://schemas.microsoft.com/office/drawing/2014/main" id="{847C39C6-6815-494B-87AB-7D765189096B}"/>
              </a:ext>
            </a:extLst>
          </p:cNvPr>
          <p:cNvSpPr/>
          <p:nvPr/>
        </p:nvSpPr>
        <p:spPr>
          <a:xfrm flipV="1">
            <a:off x="2149013" y="4691499"/>
            <a:ext cx="2421587" cy="307321"/>
          </a:xfrm>
          <a:prstGeom prst="line">
            <a:avLst/>
          </a:prstGeom>
          <a:ln w="38100">
            <a:solidFill>
              <a:schemeClr val="accent2">
                <a:lumMod val="50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91" name="Line">
            <a:extLst>
              <a:ext uri="{FF2B5EF4-FFF2-40B4-BE49-F238E27FC236}">
                <a16:creationId xmlns:a16="http://schemas.microsoft.com/office/drawing/2014/main" id="{073C4536-09B5-4076-934C-9A833A4D9A08}"/>
              </a:ext>
            </a:extLst>
          </p:cNvPr>
          <p:cNvSpPr/>
          <p:nvPr/>
        </p:nvSpPr>
        <p:spPr>
          <a:xfrm flipV="1">
            <a:off x="2149013" y="4318562"/>
            <a:ext cx="2390569" cy="675736"/>
          </a:xfrm>
          <a:prstGeom prst="line">
            <a:avLst/>
          </a:prstGeom>
          <a:ln w="38100">
            <a:solidFill>
              <a:schemeClr val="accent2">
                <a:lumMod val="50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92" name="Line">
            <a:extLst>
              <a:ext uri="{FF2B5EF4-FFF2-40B4-BE49-F238E27FC236}">
                <a16:creationId xmlns:a16="http://schemas.microsoft.com/office/drawing/2014/main" id="{ED64E04B-D23C-4ACF-ADD0-2C3CD28C5904}"/>
              </a:ext>
            </a:extLst>
          </p:cNvPr>
          <p:cNvSpPr/>
          <p:nvPr/>
        </p:nvSpPr>
        <p:spPr>
          <a:xfrm flipV="1">
            <a:off x="2149012" y="2909214"/>
            <a:ext cx="4764680" cy="2090330"/>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93" name="Line">
            <a:extLst>
              <a:ext uri="{FF2B5EF4-FFF2-40B4-BE49-F238E27FC236}">
                <a16:creationId xmlns:a16="http://schemas.microsoft.com/office/drawing/2014/main" id="{39148BC8-9590-4E7A-8D48-5477AD725488}"/>
              </a:ext>
            </a:extLst>
          </p:cNvPr>
          <p:cNvSpPr/>
          <p:nvPr/>
        </p:nvSpPr>
        <p:spPr>
          <a:xfrm flipV="1">
            <a:off x="2149011" y="3492566"/>
            <a:ext cx="2421588" cy="1512581"/>
          </a:xfrm>
          <a:prstGeom prst="line">
            <a:avLst/>
          </a:prstGeom>
          <a:ln w="38100">
            <a:solidFill>
              <a:schemeClr val="accent2">
                <a:lumMod val="50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94" name="Line">
            <a:extLst>
              <a:ext uri="{FF2B5EF4-FFF2-40B4-BE49-F238E27FC236}">
                <a16:creationId xmlns:a16="http://schemas.microsoft.com/office/drawing/2014/main" id="{E0A21E32-1181-449C-8668-C777C37404F3}"/>
              </a:ext>
            </a:extLst>
          </p:cNvPr>
          <p:cNvSpPr/>
          <p:nvPr/>
        </p:nvSpPr>
        <p:spPr>
          <a:xfrm flipV="1">
            <a:off x="2149011" y="3167072"/>
            <a:ext cx="2421588" cy="1825421"/>
          </a:xfrm>
          <a:prstGeom prst="line">
            <a:avLst/>
          </a:prstGeom>
          <a:ln w="38100">
            <a:solidFill>
              <a:schemeClr val="accent2">
                <a:lumMod val="50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95" name="Line">
            <a:extLst>
              <a:ext uri="{FF2B5EF4-FFF2-40B4-BE49-F238E27FC236}">
                <a16:creationId xmlns:a16="http://schemas.microsoft.com/office/drawing/2014/main" id="{A91C4A0C-2DB2-413A-951E-19DBF1DF1F01}"/>
              </a:ext>
            </a:extLst>
          </p:cNvPr>
          <p:cNvSpPr/>
          <p:nvPr/>
        </p:nvSpPr>
        <p:spPr>
          <a:xfrm flipV="1">
            <a:off x="2149011" y="2876516"/>
            <a:ext cx="2421588" cy="2115977"/>
          </a:xfrm>
          <a:prstGeom prst="line">
            <a:avLst/>
          </a:prstGeom>
          <a:ln w="38100">
            <a:solidFill>
              <a:schemeClr val="accent2">
                <a:lumMod val="50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pic>
        <p:nvPicPr>
          <p:cNvPr id="96" name="pasted-image.tif" descr="pasted-image.tif">
            <a:extLst>
              <a:ext uri="{FF2B5EF4-FFF2-40B4-BE49-F238E27FC236}">
                <a16:creationId xmlns:a16="http://schemas.microsoft.com/office/drawing/2014/main" id="{F405E0F4-5395-4ADA-AB40-8AD3E5FCBB9B}"/>
              </a:ext>
            </a:extLst>
          </p:cNvPr>
          <p:cNvPicPr>
            <a:picLocks noChangeAspect="1"/>
          </p:cNvPicPr>
          <p:nvPr/>
        </p:nvPicPr>
        <p:blipFill>
          <a:blip r:embed="rId3"/>
          <a:stretch>
            <a:fillRect/>
          </a:stretch>
        </p:blipFill>
        <p:spPr>
          <a:xfrm>
            <a:off x="923292" y="2613630"/>
            <a:ext cx="2390579" cy="2741950"/>
          </a:xfrm>
          <a:prstGeom prst="rect">
            <a:avLst/>
          </a:prstGeom>
          <a:ln w="12700">
            <a:miter lim="400000"/>
          </a:ln>
        </p:spPr>
      </p:pic>
      <p:grpSp>
        <p:nvGrpSpPr>
          <p:cNvPr id="97" name="Group 96">
            <a:extLst>
              <a:ext uri="{FF2B5EF4-FFF2-40B4-BE49-F238E27FC236}">
                <a16:creationId xmlns:a16="http://schemas.microsoft.com/office/drawing/2014/main" id="{F0ACADB5-2F5B-4DD1-A152-859A7A01CD31}"/>
              </a:ext>
            </a:extLst>
          </p:cNvPr>
          <p:cNvGrpSpPr/>
          <p:nvPr/>
        </p:nvGrpSpPr>
        <p:grpSpPr>
          <a:xfrm>
            <a:off x="4502020" y="2611629"/>
            <a:ext cx="68580" cy="2743200"/>
            <a:chOff x="8293100" y="2546350"/>
            <a:chExt cx="127000" cy="3429000"/>
          </a:xfrm>
          <a:solidFill>
            <a:schemeClr val="tx1"/>
          </a:solidFill>
        </p:grpSpPr>
        <p:sp>
          <p:nvSpPr>
            <p:cNvPr id="98" name="Rectangle 97">
              <a:extLst>
                <a:ext uri="{FF2B5EF4-FFF2-40B4-BE49-F238E27FC236}">
                  <a16:creationId xmlns:a16="http://schemas.microsoft.com/office/drawing/2014/main" id="{BD1023B7-57D9-4168-897A-5950A3B06481}"/>
                </a:ext>
              </a:extLst>
            </p:cNvPr>
            <p:cNvSpPr/>
            <p:nvPr/>
          </p:nvSpPr>
          <p:spPr>
            <a:xfrm>
              <a:off x="8293100" y="2546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99" name="Rectangle 98">
              <a:extLst>
                <a:ext uri="{FF2B5EF4-FFF2-40B4-BE49-F238E27FC236}">
                  <a16:creationId xmlns:a16="http://schemas.microsoft.com/office/drawing/2014/main" id="{AE5EEAE4-BBEB-4C36-B5F9-2947C6C400B3}"/>
                </a:ext>
              </a:extLst>
            </p:cNvPr>
            <p:cNvSpPr/>
            <p:nvPr/>
          </p:nvSpPr>
          <p:spPr>
            <a:xfrm>
              <a:off x="8293100" y="2673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00" name="Rectangle 99">
              <a:extLst>
                <a:ext uri="{FF2B5EF4-FFF2-40B4-BE49-F238E27FC236}">
                  <a16:creationId xmlns:a16="http://schemas.microsoft.com/office/drawing/2014/main" id="{D2B4797F-AB36-4929-A2B9-296E52495E9F}"/>
                </a:ext>
              </a:extLst>
            </p:cNvPr>
            <p:cNvSpPr/>
            <p:nvPr/>
          </p:nvSpPr>
          <p:spPr>
            <a:xfrm>
              <a:off x="8293100" y="2800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01" name="Rectangle 100">
              <a:extLst>
                <a:ext uri="{FF2B5EF4-FFF2-40B4-BE49-F238E27FC236}">
                  <a16:creationId xmlns:a16="http://schemas.microsoft.com/office/drawing/2014/main" id="{467C5D6D-5C85-4342-985E-771DBC320053}"/>
                </a:ext>
              </a:extLst>
            </p:cNvPr>
            <p:cNvSpPr/>
            <p:nvPr/>
          </p:nvSpPr>
          <p:spPr>
            <a:xfrm>
              <a:off x="8293100" y="2927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02" name="Rectangle 101">
              <a:extLst>
                <a:ext uri="{FF2B5EF4-FFF2-40B4-BE49-F238E27FC236}">
                  <a16:creationId xmlns:a16="http://schemas.microsoft.com/office/drawing/2014/main" id="{F0E54E2B-E461-45CB-9A23-2142D74F7BF3}"/>
                </a:ext>
              </a:extLst>
            </p:cNvPr>
            <p:cNvSpPr/>
            <p:nvPr/>
          </p:nvSpPr>
          <p:spPr>
            <a:xfrm>
              <a:off x="8293100" y="305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03" name="Rectangle 102">
              <a:extLst>
                <a:ext uri="{FF2B5EF4-FFF2-40B4-BE49-F238E27FC236}">
                  <a16:creationId xmlns:a16="http://schemas.microsoft.com/office/drawing/2014/main" id="{0E98FCBE-0110-4377-8CA4-13962B2871DE}"/>
                </a:ext>
              </a:extLst>
            </p:cNvPr>
            <p:cNvSpPr/>
            <p:nvPr/>
          </p:nvSpPr>
          <p:spPr>
            <a:xfrm>
              <a:off x="8293100" y="318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grpSp>
          <p:nvGrpSpPr>
            <p:cNvPr id="104" name="Group 103">
              <a:extLst>
                <a:ext uri="{FF2B5EF4-FFF2-40B4-BE49-F238E27FC236}">
                  <a16:creationId xmlns:a16="http://schemas.microsoft.com/office/drawing/2014/main" id="{B0787822-56DE-487D-A704-2791654E11F2}"/>
                </a:ext>
              </a:extLst>
            </p:cNvPr>
            <p:cNvGrpSpPr/>
            <p:nvPr/>
          </p:nvGrpSpPr>
          <p:grpSpPr>
            <a:xfrm>
              <a:off x="8293100" y="3308350"/>
              <a:ext cx="127000" cy="762000"/>
              <a:chOff x="8445500" y="2698750"/>
              <a:chExt cx="127000" cy="762000"/>
            </a:xfrm>
            <a:grpFill/>
          </p:grpSpPr>
          <p:sp>
            <p:nvSpPr>
              <p:cNvPr id="119" name="Rectangle 118">
                <a:extLst>
                  <a:ext uri="{FF2B5EF4-FFF2-40B4-BE49-F238E27FC236}">
                    <a16:creationId xmlns:a16="http://schemas.microsoft.com/office/drawing/2014/main" id="{5F45F5CB-505D-4725-8F0E-85B8308BBEED}"/>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20" name="Rectangle 119">
                <a:extLst>
                  <a:ext uri="{FF2B5EF4-FFF2-40B4-BE49-F238E27FC236}">
                    <a16:creationId xmlns:a16="http://schemas.microsoft.com/office/drawing/2014/main" id="{1B974A87-0E2B-4900-858E-77D59724220F}"/>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21" name="Rectangle 120">
                <a:extLst>
                  <a:ext uri="{FF2B5EF4-FFF2-40B4-BE49-F238E27FC236}">
                    <a16:creationId xmlns:a16="http://schemas.microsoft.com/office/drawing/2014/main" id="{2FDC2C0C-DED1-45B8-B374-1455DE99BFD9}"/>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22" name="Rectangle 121">
                <a:extLst>
                  <a:ext uri="{FF2B5EF4-FFF2-40B4-BE49-F238E27FC236}">
                    <a16:creationId xmlns:a16="http://schemas.microsoft.com/office/drawing/2014/main" id="{57EAD321-C44F-4BB7-AAB1-5EDBC18F6A33}"/>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23" name="Rectangle 122">
                <a:extLst>
                  <a:ext uri="{FF2B5EF4-FFF2-40B4-BE49-F238E27FC236}">
                    <a16:creationId xmlns:a16="http://schemas.microsoft.com/office/drawing/2014/main" id="{FD2C0F82-C280-42D8-9928-95597836D0E7}"/>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24" name="Rectangle 123">
                <a:extLst>
                  <a:ext uri="{FF2B5EF4-FFF2-40B4-BE49-F238E27FC236}">
                    <a16:creationId xmlns:a16="http://schemas.microsoft.com/office/drawing/2014/main" id="{0A1A8500-A808-44EF-8063-62778FE9B196}"/>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grpSp>
        <p:grpSp>
          <p:nvGrpSpPr>
            <p:cNvPr id="105" name="Group 104">
              <a:extLst>
                <a:ext uri="{FF2B5EF4-FFF2-40B4-BE49-F238E27FC236}">
                  <a16:creationId xmlns:a16="http://schemas.microsoft.com/office/drawing/2014/main" id="{C4D35F2E-B37F-47F6-BC42-173C2D08F798}"/>
                </a:ext>
              </a:extLst>
            </p:cNvPr>
            <p:cNvGrpSpPr/>
            <p:nvPr/>
          </p:nvGrpSpPr>
          <p:grpSpPr>
            <a:xfrm>
              <a:off x="8293100" y="4451350"/>
              <a:ext cx="127000" cy="1143000"/>
              <a:chOff x="8445500" y="3079750"/>
              <a:chExt cx="127000" cy="1143000"/>
            </a:xfrm>
            <a:grpFill/>
          </p:grpSpPr>
          <p:sp>
            <p:nvSpPr>
              <p:cNvPr id="109" name="Rectangle 108">
                <a:extLst>
                  <a:ext uri="{FF2B5EF4-FFF2-40B4-BE49-F238E27FC236}">
                    <a16:creationId xmlns:a16="http://schemas.microsoft.com/office/drawing/2014/main" id="{16EBDE50-2F43-48A9-B149-8F9507112516}"/>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10" name="Rectangle 109">
                <a:extLst>
                  <a:ext uri="{FF2B5EF4-FFF2-40B4-BE49-F238E27FC236}">
                    <a16:creationId xmlns:a16="http://schemas.microsoft.com/office/drawing/2014/main" id="{B325A42C-083D-4EAF-8F2C-AF6DA1A37C63}"/>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11" name="Rectangle 110">
                <a:extLst>
                  <a:ext uri="{FF2B5EF4-FFF2-40B4-BE49-F238E27FC236}">
                    <a16:creationId xmlns:a16="http://schemas.microsoft.com/office/drawing/2014/main" id="{CE354CA5-70CC-48FA-BB68-6D3C4490B4BC}"/>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grpSp>
            <p:nvGrpSpPr>
              <p:cNvPr id="112" name="Group 111">
                <a:extLst>
                  <a:ext uri="{FF2B5EF4-FFF2-40B4-BE49-F238E27FC236}">
                    <a16:creationId xmlns:a16="http://schemas.microsoft.com/office/drawing/2014/main" id="{DB510E73-218B-49BE-AD4D-A1577266CEF3}"/>
                  </a:ext>
                </a:extLst>
              </p:cNvPr>
              <p:cNvGrpSpPr/>
              <p:nvPr/>
            </p:nvGrpSpPr>
            <p:grpSpPr>
              <a:xfrm>
                <a:off x="8445500" y="3460750"/>
                <a:ext cx="127000" cy="762000"/>
                <a:chOff x="8445500" y="2698750"/>
                <a:chExt cx="127000" cy="762000"/>
              </a:xfrm>
              <a:grpFill/>
            </p:grpSpPr>
            <p:sp>
              <p:nvSpPr>
                <p:cNvPr id="113" name="Rectangle 112">
                  <a:extLst>
                    <a:ext uri="{FF2B5EF4-FFF2-40B4-BE49-F238E27FC236}">
                      <a16:creationId xmlns:a16="http://schemas.microsoft.com/office/drawing/2014/main" id="{94DECDF1-2B4A-4CCA-982B-79897940A103}"/>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14" name="Rectangle 113">
                  <a:extLst>
                    <a:ext uri="{FF2B5EF4-FFF2-40B4-BE49-F238E27FC236}">
                      <a16:creationId xmlns:a16="http://schemas.microsoft.com/office/drawing/2014/main" id="{6890E2A4-E082-45E7-BBA9-A1023C70FF8A}"/>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15" name="Rectangle 114">
                  <a:extLst>
                    <a:ext uri="{FF2B5EF4-FFF2-40B4-BE49-F238E27FC236}">
                      <a16:creationId xmlns:a16="http://schemas.microsoft.com/office/drawing/2014/main" id="{C0223DC3-A1B8-49AA-BEEA-5296704E579C}"/>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16" name="Rectangle 115">
                  <a:extLst>
                    <a:ext uri="{FF2B5EF4-FFF2-40B4-BE49-F238E27FC236}">
                      <a16:creationId xmlns:a16="http://schemas.microsoft.com/office/drawing/2014/main" id="{2AFCC898-E102-4D42-8A13-AD6EB82DA6A5}"/>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17" name="Rectangle 116">
                  <a:extLst>
                    <a:ext uri="{FF2B5EF4-FFF2-40B4-BE49-F238E27FC236}">
                      <a16:creationId xmlns:a16="http://schemas.microsoft.com/office/drawing/2014/main" id="{20ABD1B8-5793-42BD-9BC0-8168FA26318A}"/>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18" name="Rectangle 117">
                  <a:extLst>
                    <a:ext uri="{FF2B5EF4-FFF2-40B4-BE49-F238E27FC236}">
                      <a16:creationId xmlns:a16="http://schemas.microsoft.com/office/drawing/2014/main" id="{4B30DDBD-BA4D-4D82-9157-53E0CE6F7953}"/>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grpSp>
        </p:grpSp>
        <p:sp>
          <p:nvSpPr>
            <p:cNvPr id="106" name="Rectangle 105">
              <a:extLst>
                <a:ext uri="{FF2B5EF4-FFF2-40B4-BE49-F238E27FC236}">
                  <a16:creationId xmlns:a16="http://schemas.microsoft.com/office/drawing/2014/main" id="{EEF9936B-38B2-46BA-9AED-AFF305476670}"/>
                </a:ext>
              </a:extLst>
            </p:cNvPr>
            <p:cNvSpPr/>
            <p:nvPr/>
          </p:nvSpPr>
          <p:spPr>
            <a:xfrm>
              <a:off x="8293100" y="559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07" name="Rectangle 106">
              <a:extLst>
                <a:ext uri="{FF2B5EF4-FFF2-40B4-BE49-F238E27FC236}">
                  <a16:creationId xmlns:a16="http://schemas.microsoft.com/office/drawing/2014/main" id="{48844CAA-CA27-4220-BB0A-A73F6560A6AC}"/>
                </a:ext>
              </a:extLst>
            </p:cNvPr>
            <p:cNvSpPr/>
            <p:nvPr/>
          </p:nvSpPr>
          <p:spPr>
            <a:xfrm>
              <a:off x="8293100" y="572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08" name="Rectangle 107">
              <a:extLst>
                <a:ext uri="{FF2B5EF4-FFF2-40B4-BE49-F238E27FC236}">
                  <a16:creationId xmlns:a16="http://schemas.microsoft.com/office/drawing/2014/main" id="{05624E54-7CBA-4C8B-8C05-7F2071302AAA}"/>
                </a:ext>
              </a:extLst>
            </p:cNvPr>
            <p:cNvSpPr/>
            <p:nvPr/>
          </p:nvSpPr>
          <p:spPr>
            <a:xfrm>
              <a:off x="8293100" y="5848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grpSp>
      <p:grpSp>
        <p:nvGrpSpPr>
          <p:cNvPr id="126" name="Group 125">
            <a:extLst>
              <a:ext uri="{FF2B5EF4-FFF2-40B4-BE49-F238E27FC236}">
                <a16:creationId xmlns:a16="http://schemas.microsoft.com/office/drawing/2014/main" id="{497EEE6C-F0F4-4E8E-A29D-1735A0CFAFD8}"/>
              </a:ext>
            </a:extLst>
          </p:cNvPr>
          <p:cNvGrpSpPr/>
          <p:nvPr/>
        </p:nvGrpSpPr>
        <p:grpSpPr>
          <a:xfrm>
            <a:off x="4502018" y="2604770"/>
            <a:ext cx="68580" cy="2743200"/>
            <a:chOff x="8293100" y="2546350"/>
            <a:chExt cx="127000" cy="3429000"/>
          </a:xfrm>
          <a:solidFill>
            <a:schemeClr val="tx1"/>
          </a:solidFill>
        </p:grpSpPr>
        <p:sp>
          <p:nvSpPr>
            <p:cNvPr id="127" name="Rectangle 126">
              <a:extLst>
                <a:ext uri="{FF2B5EF4-FFF2-40B4-BE49-F238E27FC236}">
                  <a16:creationId xmlns:a16="http://schemas.microsoft.com/office/drawing/2014/main" id="{8F1D3E72-C1D4-471A-AAE1-694B4BB16CBB}"/>
                </a:ext>
              </a:extLst>
            </p:cNvPr>
            <p:cNvSpPr/>
            <p:nvPr/>
          </p:nvSpPr>
          <p:spPr>
            <a:xfrm>
              <a:off x="8293100" y="2546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8" name="Rectangle 127">
              <a:extLst>
                <a:ext uri="{FF2B5EF4-FFF2-40B4-BE49-F238E27FC236}">
                  <a16:creationId xmlns:a16="http://schemas.microsoft.com/office/drawing/2014/main" id="{E23DC026-FF67-4978-BFB5-7A97F99D0ED6}"/>
                </a:ext>
              </a:extLst>
            </p:cNvPr>
            <p:cNvSpPr/>
            <p:nvPr/>
          </p:nvSpPr>
          <p:spPr>
            <a:xfrm>
              <a:off x="8293100" y="2673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9" name="Rectangle 128">
              <a:extLst>
                <a:ext uri="{FF2B5EF4-FFF2-40B4-BE49-F238E27FC236}">
                  <a16:creationId xmlns:a16="http://schemas.microsoft.com/office/drawing/2014/main" id="{B7A93131-CABE-488E-8849-408948E2A51A}"/>
                </a:ext>
              </a:extLst>
            </p:cNvPr>
            <p:cNvSpPr/>
            <p:nvPr/>
          </p:nvSpPr>
          <p:spPr>
            <a:xfrm>
              <a:off x="8293100" y="2800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0" name="Rectangle 129">
              <a:extLst>
                <a:ext uri="{FF2B5EF4-FFF2-40B4-BE49-F238E27FC236}">
                  <a16:creationId xmlns:a16="http://schemas.microsoft.com/office/drawing/2014/main" id="{814FACE9-7777-405D-AD61-B96255351606}"/>
                </a:ext>
              </a:extLst>
            </p:cNvPr>
            <p:cNvSpPr/>
            <p:nvPr/>
          </p:nvSpPr>
          <p:spPr>
            <a:xfrm>
              <a:off x="8293100" y="2927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1" name="Rectangle 130">
              <a:extLst>
                <a:ext uri="{FF2B5EF4-FFF2-40B4-BE49-F238E27FC236}">
                  <a16:creationId xmlns:a16="http://schemas.microsoft.com/office/drawing/2014/main" id="{375CE8DF-5076-45B2-969A-F6F5966DF5EA}"/>
                </a:ext>
              </a:extLst>
            </p:cNvPr>
            <p:cNvSpPr/>
            <p:nvPr/>
          </p:nvSpPr>
          <p:spPr>
            <a:xfrm>
              <a:off x="8293100" y="305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2" name="Rectangle 131">
              <a:extLst>
                <a:ext uri="{FF2B5EF4-FFF2-40B4-BE49-F238E27FC236}">
                  <a16:creationId xmlns:a16="http://schemas.microsoft.com/office/drawing/2014/main" id="{2DAADC36-B173-4887-B53C-EEC256609E02}"/>
                </a:ext>
              </a:extLst>
            </p:cNvPr>
            <p:cNvSpPr/>
            <p:nvPr/>
          </p:nvSpPr>
          <p:spPr>
            <a:xfrm>
              <a:off x="8293100" y="318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133" name="Group 132">
              <a:extLst>
                <a:ext uri="{FF2B5EF4-FFF2-40B4-BE49-F238E27FC236}">
                  <a16:creationId xmlns:a16="http://schemas.microsoft.com/office/drawing/2014/main" id="{E1E8A74A-E127-4663-BD21-30FC9C39CDB1}"/>
                </a:ext>
              </a:extLst>
            </p:cNvPr>
            <p:cNvGrpSpPr/>
            <p:nvPr/>
          </p:nvGrpSpPr>
          <p:grpSpPr>
            <a:xfrm>
              <a:off x="8293100" y="3308350"/>
              <a:ext cx="127000" cy="762000"/>
              <a:chOff x="8445500" y="2698750"/>
              <a:chExt cx="127000" cy="762000"/>
            </a:xfrm>
            <a:grpFill/>
          </p:grpSpPr>
          <p:sp>
            <p:nvSpPr>
              <p:cNvPr id="150" name="Rectangle 149">
                <a:extLst>
                  <a:ext uri="{FF2B5EF4-FFF2-40B4-BE49-F238E27FC236}">
                    <a16:creationId xmlns:a16="http://schemas.microsoft.com/office/drawing/2014/main" id="{E9069D81-3E5A-4185-971C-E90F5FDEA30B}"/>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1" name="Rectangle 150">
                <a:extLst>
                  <a:ext uri="{FF2B5EF4-FFF2-40B4-BE49-F238E27FC236}">
                    <a16:creationId xmlns:a16="http://schemas.microsoft.com/office/drawing/2014/main" id="{385D9CA4-9554-4631-934E-01E260196A99}"/>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2" name="Rectangle 151">
                <a:extLst>
                  <a:ext uri="{FF2B5EF4-FFF2-40B4-BE49-F238E27FC236}">
                    <a16:creationId xmlns:a16="http://schemas.microsoft.com/office/drawing/2014/main" id="{89DF4621-1E03-4934-B790-5ADB3E7752DB}"/>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3" name="Rectangle 152">
                <a:extLst>
                  <a:ext uri="{FF2B5EF4-FFF2-40B4-BE49-F238E27FC236}">
                    <a16:creationId xmlns:a16="http://schemas.microsoft.com/office/drawing/2014/main" id="{9F7505EB-D976-411A-8263-523583D26999}"/>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4" name="Rectangle 153">
                <a:extLst>
                  <a:ext uri="{FF2B5EF4-FFF2-40B4-BE49-F238E27FC236}">
                    <a16:creationId xmlns:a16="http://schemas.microsoft.com/office/drawing/2014/main" id="{1FE51F29-6FA3-4B49-B9E6-EF1ABDBCCA32}"/>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5" name="Rectangle 154">
                <a:extLst>
                  <a:ext uri="{FF2B5EF4-FFF2-40B4-BE49-F238E27FC236}">
                    <a16:creationId xmlns:a16="http://schemas.microsoft.com/office/drawing/2014/main" id="{2D6DD31E-461B-4753-9417-DB189723145D}"/>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134" name="Group 133">
              <a:extLst>
                <a:ext uri="{FF2B5EF4-FFF2-40B4-BE49-F238E27FC236}">
                  <a16:creationId xmlns:a16="http://schemas.microsoft.com/office/drawing/2014/main" id="{5F9AA4F4-7862-44C2-99D4-47EE312B18B9}"/>
                </a:ext>
              </a:extLst>
            </p:cNvPr>
            <p:cNvGrpSpPr/>
            <p:nvPr/>
          </p:nvGrpSpPr>
          <p:grpSpPr>
            <a:xfrm>
              <a:off x="8293100" y="4070351"/>
              <a:ext cx="127000" cy="1523999"/>
              <a:chOff x="8445500" y="2698751"/>
              <a:chExt cx="127000" cy="1523999"/>
            </a:xfrm>
            <a:grpFill/>
          </p:grpSpPr>
          <p:sp>
            <p:nvSpPr>
              <p:cNvPr id="138" name="Rectangle 137">
                <a:extLst>
                  <a:ext uri="{FF2B5EF4-FFF2-40B4-BE49-F238E27FC236}">
                    <a16:creationId xmlns:a16="http://schemas.microsoft.com/office/drawing/2014/main" id="{AA2CBDEC-41A2-4485-98A1-89B5EFCDFE9E}"/>
                  </a:ext>
                </a:extLst>
              </p:cNvPr>
              <p:cNvSpPr/>
              <p:nvPr/>
            </p:nvSpPr>
            <p:spPr>
              <a:xfrm>
                <a:off x="8445500" y="2698751"/>
                <a:ext cx="127000" cy="96268"/>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9" name="Rectangle 138">
                <a:extLst>
                  <a:ext uri="{FF2B5EF4-FFF2-40B4-BE49-F238E27FC236}">
                    <a16:creationId xmlns:a16="http://schemas.microsoft.com/office/drawing/2014/main" id="{DF153941-53EF-4D08-A45A-F28425C66FB2}"/>
                  </a:ext>
                </a:extLst>
              </p:cNvPr>
              <p:cNvSpPr/>
              <p:nvPr/>
            </p:nvSpPr>
            <p:spPr>
              <a:xfrm>
                <a:off x="8445500" y="2968888"/>
                <a:ext cx="127000" cy="110862"/>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0" name="Rectangle 139">
                <a:extLst>
                  <a:ext uri="{FF2B5EF4-FFF2-40B4-BE49-F238E27FC236}">
                    <a16:creationId xmlns:a16="http://schemas.microsoft.com/office/drawing/2014/main" id="{EEA2C23C-1112-4269-AEC6-A95F37A83660}"/>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1" name="Rectangle 140">
                <a:extLst>
                  <a:ext uri="{FF2B5EF4-FFF2-40B4-BE49-F238E27FC236}">
                    <a16:creationId xmlns:a16="http://schemas.microsoft.com/office/drawing/2014/main" id="{6834218D-0575-413E-AC05-EBB88CA9E98B}"/>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2" name="Rectangle 141">
                <a:extLst>
                  <a:ext uri="{FF2B5EF4-FFF2-40B4-BE49-F238E27FC236}">
                    <a16:creationId xmlns:a16="http://schemas.microsoft.com/office/drawing/2014/main" id="{CB824D12-6877-47A2-B0F1-5C6183DAE2EE}"/>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143" name="Group 142">
                <a:extLst>
                  <a:ext uri="{FF2B5EF4-FFF2-40B4-BE49-F238E27FC236}">
                    <a16:creationId xmlns:a16="http://schemas.microsoft.com/office/drawing/2014/main" id="{627118A8-206C-4476-9CB7-B25AB2853FD6}"/>
                  </a:ext>
                </a:extLst>
              </p:cNvPr>
              <p:cNvGrpSpPr/>
              <p:nvPr/>
            </p:nvGrpSpPr>
            <p:grpSpPr>
              <a:xfrm>
                <a:off x="8445500" y="3460750"/>
                <a:ext cx="127000" cy="762000"/>
                <a:chOff x="8445500" y="2698750"/>
                <a:chExt cx="127000" cy="762000"/>
              </a:xfrm>
              <a:grpFill/>
            </p:grpSpPr>
            <p:sp>
              <p:nvSpPr>
                <p:cNvPr id="144" name="Rectangle 143">
                  <a:extLst>
                    <a:ext uri="{FF2B5EF4-FFF2-40B4-BE49-F238E27FC236}">
                      <a16:creationId xmlns:a16="http://schemas.microsoft.com/office/drawing/2014/main" id="{BA3DE1DA-F7ED-437E-B862-24259A911843}"/>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5" name="Rectangle 144">
                  <a:extLst>
                    <a:ext uri="{FF2B5EF4-FFF2-40B4-BE49-F238E27FC236}">
                      <a16:creationId xmlns:a16="http://schemas.microsoft.com/office/drawing/2014/main" id="{9AC670D9-CEAF-4D93-8D06-E997AB87DA89}"/>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6" name="Rectangle 145">
                  <a:extLst>
                    <a:ext uri="{FF2B5EF4-FFF2-40B4-BE49-F238E27FC236}">
                      <a16:creationId xmlns:a16="http://schemas.microsoft.com/office/drawing/2014/main" id="{79AF6D9A-6FA7-4FC7-9E6E-30541A35393F}"/>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7" name="Rectangle 146">
                  <a:extLst>
                    <a:ext uri="{FF2B5EF4-FFF2-40B4-BE49-F238E27FC236}">
                      <a16:creationId xmlns:a16="http://schemas.microsoft.com/office/drawing/2014/main" id="{915F4C76-0640-45D0-9541-AB0241EE99AF}"/>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8" name="Rectangle 147">
                  <a:extLst>
                    <a:ext uri="{FF2B5EF4-FFF2-40B4-BE49-F238E27FC236}">
                      <a16:creationId xmlns:a16="http://schemas.microsoft.com/office/drawing/2014/main" id="{4C5DB3FB-3804-4A10-ADCC-53444796C9ED}"/>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9" name="Rectangle 148">
                  <a:extLst>
                    <a:ext uri="{FF2B5EF4-FFF2-40B4-BE49-F238E27FC236}">
                      <a16:creationId xmlns:a16="http://schemas.microsoft.com/office/drawing/2014/main" id="{0D16CCD4-2A0D-427B-9086-28D3EA0072AE}"/>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sp>
          <p:nvSpPr>
            <p:cNvPr id="135" name="Rectangle 134">
              <a:extLst>
                <a:ext uri="{FF2B5EF4-FFF2-40B4-BE49-F238E27FC236}">
                  <a16:creationId xmlns:a16="http://schemas.microsoft.com/office/drawing/2014/main" id="{C1FDD154-507F-4053-B681-605C18993CBE}"/>
                </a:ext>
              </a:extLst>
            </p:cNvPr>
            <p:cNvSpPr/>
            <p:nvPr/>
          </p:nvSpPr>
          <p:spPr>
            <a:xfrm>
              <a:off x="8293100" y="559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6" name="Rectangle 135">
              <a:extLst>
                <a:ext uri="{FF2B5EF4-FFF2-40B4-BE49-F238E27FC236}">
                  <a16:creationId xmlns:a16="http://schemas.microsoft.com/office/drawing/2014/main" id="{C9B1D5F0-5BD6-4683-B9EE-051BD5D7C855}"/>
                </a:ext>
              </a:extLst>
            </p:cNvPr>
            <p:cNvSpPr/>
            <p:nvPr/>
          </p:nvSpPr>
          <p:spPr>
            <a:xfrm>
              <a:off x="8293100" y="572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7" name="Rectangle 136">
              <a:extLst>
                <a:ext uri="{FF2B5EF4-FFF2-40B4-BE49-F238E27FC236}">
                  <a16:creationId xmlns:a16="http://schemas.microsoft.com/office/drawing/2014/main" id="{00739EB4-45C1-4042-8CE3-365F12914697}"/>
                </a:ext>
              </a:extLst>
            </p:cNvPr>
            <p:cNvSpPr/>
            <p:nvPr/>
          </p:nvSpPr>
          <p:spPr>
            <a:xfrm>
              <a:off x="8293100" y="5848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cxnSp>
        <p:nvCxnSpPr>
          <p:cNvPr id="163" name="Straight Connector 162">
            <a:extLst>
              <a:ext uri="{FF2B5EF4-FFF2-40B4-BE49-F238E27FC236}">
                <a16:creationId xmlns:a16="http://schemas.microsoft.com/office/drawing/2014/main" id="{343AB3F8-8C47-40F0-B2B0-D56622A7EB1D}"/>
              </a:ext>
            </a:extLst>
          </p:cNvPr>
          <p:cNvCxnSpPr>
            <a:cxnSpLocks/>
          </p:cNvCxnSpPr>
          <p:nvPr/>
        </p:nvCxnSpPr>
        <p:spPr>
          <a:xfrm>
            <a:off x="2150701" y="4992493"/>
            <a:ext cx="2361628" cy="0"/>
          </a:xfrm>
          <a:prstGeom prst="line">
            <a:avLst/>
          </a:prstGeom>
          <a:ln w="38100">
            <a:solidFill>
              <a:srgbClr val="843C0C"/>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694F1141-F073-436D-8E2F-95BF2A3B53B3}"/>
              </a:ext>
            </a:extLst>
          </p:cNvPr>
          <p:cNvCxnSpPr>
            <a:stCxn id="127" idx="3"/>
          </p:cNvCxnSpPr>
          <p:nvPr/>
        </p:nvCxnSpPr>
        <p:spPr>
          <a:xfrm>
            <a:off x="4570598" y="2655571"/>
            <a:ext cx="2343093" cy="2590799"/>
          </a:xfrm>
          <a:prstGeom prst="line">
            <a:avLst/>
          </a:prstGeom>
          <a:ln w="38100">
            <a:solidFill>
              <a:srgbClr val="548235"/>
            </a:solidFill>
          </a:ln>
        </p:spPr>
        <p:style>
          <a:lnRef idx="1">
            <a:schemeClr val="accent1"/>
          </a:lnRef>
          <a:fillRef idx="0">
            <a:schemeClr val="accent1"/>
          </a:fillRef>
          <a:effectRef idx="0">
            <a:schemeClr val="accent1"/>
          </a:effectRef>
          <a:fontRef idx="minor">
            <a:schemeClr val="tx1"/>
          </a:fontRef>
        </p:style>
      </p:cxnSp>
      <p:sp>
        <p:nvSpPr>
          <p:cNvPr id="166" name="Oval 165">
            <a:extLst>
              <a:ext uri="{FF2B5EF4-FFF2-40B4-BE49-F238E27FC236}">
                <a16:creationId xmlns:a16="http://schemas.microsoft.com/office/drawing/2014/main" id="{E376258E-C617-42AC-86CC-2EA43C68349C}"/>
              </a:ext>
            </a:extLst>
          </p:cNvPr>
          <p:cNvSpPr/>
          <p:nvPr/>
        </p:nvSpPr>
        <p:spPr>
          <a:xfrm>
            <a:off x="4391484" y="2798354"/>
            <a:ext cx="289652" cy="2374916"/>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cxnSp>
        <p:nvCxnSpPr>
          <p:cNvPr id="167" name="Straight Arrow Connector 166">
            <a:extLst>
              <a:ext uri="{FF2B5EF4-FFF2-40B4-BE49-F238E27FC236}">
                <a16:creationId xmlns:a16="http://schemas.microsoft.com/office/drawing/2014/main" id="{57787637-78FF-4EEB-A47D-39F568317FFF}"/>
              </a:ext>
            </a:extLst>
          </p:cNvPr>
          <p:cNvCxnSpPr>
            <a:cxnSpLocks/>
          </p:cNvCxnSpPr>
          <p:nvPr/>
        </p:nvCxnSpPr>
        <p:spPr>
          <a:xfrm>
            <a:off x="4607468" y="5379104"/>
            <a:ext cx="1122986" cy="0"/>
          </a:xfrm>
          <a:prstGeom prst="straightConnector1">
            <a:avLst/>
          </a:prstGeom>
          <a:ln w="38100" cap="rnd">
            <a:solidFill>
              <a:schemeClr val="tx1"/>
            </a:solidFill>
            <a:bevel/>
            <a:headEnd type="arrow"/>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8" name="Put a photosensor in front of object">
                <a:extLst>
                  <a:ext uri="{FF2B5EF4-FFF2-40B4-BE49-F238E27FC236}">
                    <a16:creationId xmlns:a16="http://schemas.microsoft.com/office/drawing/2014/main" id="{E58D4E1D-6806-4FC3-A1D6-F29DF61E67FD}"/>
                  </a:ext>
                </a:extLst>
              </p:cNvPr>
              <p:cNvSpPr txBox="1"/>
              <p:nvPr/>
            </p:nvSpPr>
            <p:spPr>
              <a:xfrm>
                <a:off x="4383237" y="5391434"/>
                <a:ext cx="1593749" cy="331100"/>
              </a:xfrm>
              <a:prstGeom prst="rect">
                <a:avLst/>
              </a:prstGeom>
              <a:ln w="12700">
                <a:miter lim="400000"/>
              </a:ln>
              <a:extLst>
                <a:ext uri="{C572A759-6A51-4108-AA02-DFA0A04FC94B}">
                  <ma14:wrappingTextBoxFlag xmlns="" xmlns:ma14="http://schemas.microsoft.com/office/mac/drawingml/2011/main" val="1"/>
                </a:ext>
              </a:extLst>
            </p:spPr>
            <p:txBody>
              <a:bodyPr wrap="square" lIns="26789" tIns="26789" rIns="26789" bIns="26789" anchor="ctr">
                <a:spAutoFit/>
              </a:bodyPr>
              <a:lstStyle/>
              <a:p>
                <a:pPr algn="ctr" defTabSz="685800">
                  <a:defRPr/>
                </a:pPr>
                <a:r>
                  <a:rPr lang="en-US" dirty="0">
                    <a:solidFill>
                      <a:prstClr val="black"/>
                    </a:solidFill>
                    <a:latin typeface="Calibri Light" panose="020F0302020204030204"/>
                  </a:rPr>
                  <a:t>focal length </a:t>
                </a:r>
                <a14:m>
                  <m:oMath xmlns:m="http://schemas.openxmlformats.org/officeDocument/2006/math">
                    <m:r>
                      <a:rPr lang="en-US" i="1" dirty="0" smtClean="0">
                        <a:solidFill>
                          <a:prstClr val="black"/>
                        </a:solidFill>
                        <a:latin typeface="Cambria Math" panose="02040503050406030204" pitchFamily="18" charset="0"/>
                      </a:rPr>
                      <m:t>𝑓</m:t>
                    </m:r>
                  </m:oMath>
                </a14:m>
                <a:endParaRPr dirty="0">
                  <a:solidFill>
                    <a:prstClr val="black"/>
                  </a:solidFill>
                  <a:latin typeface="Calibri Light" panose="020F0302020204030204"/>
                </a:endParaRPr>
              </a:p>
            </p:txBody>
          </p:sp>
        </mc:Choice>
        <mc:Fallback xmlns="">
          <p:sp>
            <p:nvSpPr>
              <p:cNvPr id="168" name="Put a photosensor in front of object">
                <a:extLst>
                  <a:ext uri="{FF2B5EF4-FFF2-40B4-BE49-F238E27FC236}">
                    <a16:creationId xmlns:a16="http://schemas.microsoft.com/office/drawing/2014/main" xmlns:a14="http://schemas.microsoft.com/office/drawing/2010/main" xmlns="" id="{E58D4E1D-6806-4FC3-A1D6-F29DF61E67FD}"/>
                  </a:ext>
                </a:extLst>
              </p:cNvPr>
              <p:cNvSpPr txBox="1">
                <a:spLocks noRot="1" noChangeAspect="1" noMove="1" noResize="1" noEditPoints="1" noAdjustHandles="1" noChangeArrowheads="1" noChangeShapeType="1" noTextEdit="1"/>
              </p:cNvSpPr>
              <p:nvPr/>
            </p:nvSpPr>
            <p:spPr>
              <a:xfrm>
                <a:off x="4383237" y="5391434"/>
                <a:ext cx="1593749" cy="331100"/>
              </a:xfrm>
              <a:prstGeom prst="rect">
                <a:avLst/>
              </a:prstGeom>
              <a:blipFill rotWithShape="1">
                <a:blip r:embed="rId4"/>
                <a:stretch>
                  <a:fillRect t="-12727" b="-34545"/>
                </a:stretch>
              </a:blipFill>
              <a:ln w="12700">
                <a:miter lim="400000"/>
              </a:ln>
              <a:extLst>
                <a:ext uri="{C572A759-6A51-4108-AA02-DFA0A04FC94B}">
                  <ma14:wrappingTextBoxFlag xmlns="" xmlns:ma14="http://schemas.microsoft.com/office/mac/drawingml/2011/main" xmlns:a14="http://schemas.microsoft.com/office/drawing/2010/main" val="1"/>
                </a:ext>
              </a:extLst>
            </p:spPr>
            <p:txBody>
              <a:bodyPr/>
              <a:lstStyle/>
              <a:p>
                <a:r>
                  <a:rPr lang="en-US">
                    <a:noFill/>
                  </a:rPr>
                  <a:t> </a:t>
                </a:r>
              </a:p>
            </p:txBody>
          </p:sp>
        </mc:Fallback>
      </mc:AlternateContent>
      <p:cxnSp>
        <p:nvCxnSpPr>
          <p:cNvPr id="169" name="Straight Arrow Connector 168">
            <a:extLst>
              <a:ext uri="{FF2B5EF4-FFF2-40B4-BE49-F238E27FC236}">
                <a16:creationId xmlns:a16="http://schemas.microsoft.com/office/drawing/2014/main" id="{692AA951-6747-4FCB-8961-838DE1EDE113}"/>
              </a:ext>
            </a:extLst>
          </p:cNvPr>
          <p:cNvCxnSpPr>
            <a:cxnSpLocks/>
          </p:cNvCxnSpPr>
          <p:nvPr/>
        </p:nvCxnSpPr>
        <p:spPr>
          <a:xfrm>
            <a:off x="4607469" y="5896303"/>
            <a:ext cx="2245292" cy="0"/>
          </a:xfrm>
          <a:prstGeom prst="straightConnector1">
            <a:avLst/>
          </a:prstGeom>
          <a:ln w="38100" cap="rnd">
            <a:solidFill>
              <a:schemeClr val="tx1"/>
            </a:solidFill>
            <a:bevel/>
            <a:headEnd type="arrow"/>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0" name="Put a photosensor in front of object">
                <a:extLst>
                  <a:ext uri="{FF2B5EF4-FFF2-40B4-BE49-F238E27FC236}">
                    <a16:creationId xmlns:a16="http://schemas.microsoft.com/office/drawing/2014/main" id="{B77E7BDB-AF38-412C-9086-82DAD1460A20}"/>
                  </a:ext>
                </a:extLst>
              </p:cNvPr>
              <p:cNvSpPr txBox="1"/>
              <p:nvPr/>
            </p:nvSpPr>
            <p:spPr>
              <a:xfrm>
                <a:off x="4308973" y="5971155"/>
                <a:ext cx="2876707" cy="608099"/>
              </a:xfrm>
              <a:prstGeom prst="rect">
                <a:avLst/>
              </a:prstGeom>
              <a:ln w="12700">
                <a:miter lim="400000"/>
              </a:ln>
              <a:extLst>
                <a:ext uri="{C572A759-6A51-4108-AA02-DFA0A04FC94B}">
                  <ma14:wrappingTextBoxFlag xmlns="" xmlns:ma14="http://schemas.microsoft.com/office/mac/drawingml/2011/main" val="1"/>
                </a:ext>
              </a:extLst>
            </p:spPr>
            <p:txBody>
              <a:bodyPr wrap="square" lIns="26789" tIns="26789" rIns="26789" bIns="26789" anchor="ctr">
                <a:spAutoFit/>
              </a:bodyPr>
              <a:lstStyle/>
              <a:p>
                <a:pPr algn="ctr" defTabSz="685800">
                  <a:defRPr/>
                </a:pPr>
                <a:r>
                  <a:rPr lang="en-US" dirty="0">
                    <a:solidFill>
                      <a:prstClr val="black"/>
                    </a:solidFill>
                    <a:latin typeface="Calibri Light" panose="020F0302020204030204"/>
                  </a:rPr>
                  <a:t>Focused Imaged object distance </a:t>
                </a:r>
                <a14:m>
                  <m:oMath xmlns:m="http://schemas.openxmlformats.org/officeDocument/2006/math">
                    <m:sSub>
                      <m:sSubPr>
                        <m:ctrlPr>
                          <a:rPr lang="en-US" b="0" i="1" smtClean="0">
                            <a:solidFill>
                              <a:prstClr val="black"/>
                            </a:solidFill>
                            <a:latin typeface="Cambria Math" panose="02040503050406030204" pitchFamily="18" charset="0"/>
                          </a:rPr>
                        </m:ctrlPr>
                      </m:sSubPr>
                      <m:e>
                        <m:r>
                          <a:rPr lang="en-US" b="0" i="1" smtClean="0">
                            <a:solidFill>
                              <a:prstClr val="black"/>
                            </a:solidFill>
                            <a:latin typeface="Cambria Math" panose="02040503050406030204" pitchFamily="18" charset="0"/>
                          </a:rPr>
                          <m:t>𝑆</m:t>
                        </m:r>
                      </m:e>
                      <m:sub>
                        <m:r>
                          <a:rPr lang="en-US" b="0" i="1" smtClean="0">
                            <a:solidFill>
                              <a:prstClr val="black"/>
                            </a:solidFill>
                            <a:latin typeface="Cambria Math" panose="02040503050406030204" pitchFamily="18" charset="0"/>
                          </a:rPr>
                          <m:t>2</m:t>
                        </m:r>
                      </m:sub>
                    </m:sSub>
                  </m:oMath>
                </a14:m>
                <a:endParaRPr dirty="0">
                  <a:solidFill>
                    <a:prstClr val="black"/>
                  </a:solidFill>
                  <a:latin typeface="Calibri Light" panose="020F0302020204030204"/>
                </a:endParaRPr>
              </a:p>
            </p:txBody>
          </p:sp>
        </mc:Choice>
        <mc:Fallback xmlns="">
          <p:sp>
            <p:nvSpPr>
              <p:cNvPr id="170" name="Put a photosensor in front of object">
                <a:extLst>
                  <a:ext uri="{FF2B5EF4-FFF2-40B4-BE49-F238E27FC236}">
                    <a16:creationId xmlns:a16="http://schemas.microsoft.com/office/drawing/2014/main" xmlns:a14="http://schemas.microsoft.com/office/drawing/2010/main" xmlns="" id="{B77E7BDB-AF38-412C-9086-82DAD1460A20}"/>
                  </a:ext>
                </a:extLst>
              </p:cNvPr>
              <p:cNvSpPr txBox="1">
                <a:spLocks noRot="1" noChangeAspect="1" noMove="1" noResize="1" noEditPoints="1" noAdjustHandles="1" noChangeArrowheads="1" noChangeShapeType="1" noTextEdit="1"/>
              </p:cNvSpPr>
              <p:nvPr/>
            </p:nvSpPr>
            <p:spPr>
              <a:xfrm>
                <a:off x="4308973" y="5971155"/>
                <a:ext cx="2876707" cy="608099"/>
              </a:xfrm>
              <a:prstGeom prst="rect">
                <a:avLst/>
              </a:prstGeom>
              <a:blipFill rotWithShape="1">
                <a:blip r:embed="rId5"/>
                <a:stretch>
                  <a:fillRect t="-8081" b="-19192"/>
                </a:stretch>
              </a:blipFill>
              <a:ln w="12700">
                <a:miter lim="400000"/>
              </a:ln>
              <a:extLst>
                <a:ext uri="{C572A759-6A51-4108-AA02-DFA0A04FC94B}">
                  <ma14:wrappingTextBoxFlag xmlns="" xmlns:ma14="http://schemas.microsoft.com/office/mac/drawingml/2011/main" xmlns:a14="http://schemas.microsoft.com/office/drawing/2010/main" val="1"/>
                </a:ext>
              </a:extLst>
            </p:spPr>
            <p:txBody>
              <a:bodyPr/>
              <a:lstStyle/>
              <a:p>
                <a:r>
                  <a:rPr lang="en-US">
                    <a:noFill/>
                  </a:rPr>
                  <a:t> </a:t>
                </a:r>
              </a:p>
            </p:txBody>
          </p:sp>
        </mc:Fallback>
      </mc:AlternateContent>
      <p:cxnSp>
        <p:nvCxnSpPr>
          <p:cNvPr id="171" name="Straight Connector 170">
            <a:extLst>
              <a:ext uri="{FF2B5EF4-FFF2-40B4-BE49-F238E27FC236}">
                <a16:creationId xmlns:a16="http://schemas.microsoft.com/office/drawing/2014/main" id="{FFD963CB-BAB8-4D84-8059-1444F54C244D}"/>
              </a:ext>
            </a:extLst>
          </p:cNvPr>
          <p:cNvCxnSpPr>
            <a:cxnSpLocks/>
          </p:cNvCxnSpPr>
          <p:nvPr/>
        </p:nvCxnSpPr>
        <p:spPr>
          <a:xfrm>
            <a:off x="5730454" y="2611629"/>
            <a:ext cx="0" cy="2743200"/>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74" name="Straight Arrow Connector 173">
            <a:extLst>
              <a:ext uri="{FF2B5EF4-FFF2-40B4-BE49-F238E27FC236}">
                <a16:creationId xmlns:a16="http://schemas.microsoft.com/office/drawing/2014/main" id="{9048E8D3-74F4-42B8-859D-BDA17DC91372}"/>
              </a:ext>
            </a:extLst>
          </p:cNvPr>
          <p:cNvCxnSpPr>
            <a:cxnSpLocks/>
          </p:cNvCxnSpPr>
          <p:nvPr/>
        </p:nvCxnSpPr>
        <p:spPr>
          <a:xfrm>
            <a:off x="2196613" y="5376728"/>
            <a:ext cx="2270400" cy="0"/>
          </a:xfrm>
          <a:prstGeom prst="straightConnector1">
            <a:avLst/>
          </a:prstGeom>
          <a:ln w="38100" cap="rnd">
            <a:solidFill>
              <a:schemeClr val="tx1"/>
            </a:solidFill>
            <a:bevel/>
            <a:headEnd type="arrow"/>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5" name="Put a photosensor in front of object">
                <a:extLst>
                  <a:ext uri="{FF2B5EF4-FFF2-40B4-BE49-F238E27FC236}">
                    <a16:creationId xmlns:a16="http://schemas.microsoft.com/office/drawing/2014/main" id="{F09EA008-0A48-4A1A-94FB-D1760CDB44C3}"/>
                  </a:ext>
                </a:extLst>
              </p:cNvPr>
              <p:cNvSpPr txBox="1"/>
              <p:nvPr/>
            </p:nvSpPr>
            <p:spPr>
              <a:xfrm>
                <a:off x="2196613" y="5391434"/>
                <a:ext cx="2270400" cy="331100"/>
              </a:xfrm>
              <a:prstGeom prst="rect">
                <a:avLst/>
              </a:prstGeom>
              <a:ln w="12700">
                <a:miter lim="400000"/>
              </a:ln>
              <a:extLst>
                <a:ext uri="{C572A759-6A51-4108-AA02-DFA0A04FC94B}">
                  <ma14:wrappingTextBoxFlag xmlns="" xmlns:ma14="http://schemas.microsoft.com/office/mac/drawingml/2011/main" val="1"/>
                </a:ext>
              </a:extLst>
            </p:spPr>
            <p:txBody>
              <a:bodyPr wrap="square" lIns="26789" tIns="26789" rIns="26789" bIns="26789" anchor="ctr">
                <a:spAutoFit/>
              </a:bodyPr>
              <a:lstStyle/>
              <a:p>
                <a:pPr algn="ctr" defTabSz="685800">
                  <a:defRPr/>
                </a:pPr>
                <a:r>
                  <a:rPr lang="en-US" dirty="0">
                    <a:solidFill>
                      <a:prstClr val="black"/>
                    </a:solidFill>
                    <a:latin typeface="Calibri Light" panose="020F0302020204030204"/>
                  </a:rPr>
                  <a:t>object distance </a:t>
                </a:r>
                <a14:m>
                  <m:oMath xmlns:m="http://schemas.openxmlformats.org/officeDocument/2006/math">
                    <m:sSub>
                      <m:sSubPr>
                        <m:ctrlPr>
                          <a:rPr lang="en-US" b="0" i="1" smtClean="0">
                            <a:solidFill>
                              <a:prstClr val="black"/>
                            </a:solidFill>
                            <a:latin typeface="Cambria Math" panose="02040503050406030204" pitchFamily="18" charset="0"/>
                          </a:rPr>
                        </m:ctrlPr>
                      </m:sSubPr>
                      <m:e>
                        <m:r>
                          <a:rPr lang="en-US" b="0" i="1" smtClean="0">
                            <a:solidFill>
                              <a:prstClr val="black"/>
                            </a:solidFill>
                            <a:latin typeface="Cambria Math" panose="02040503050406030204" pitchFamily="18" charset="0"/>
                          </a:rPr>
                          <m:t>𝑆</m:t>
                        </m:r>
                      </m:e>
                      <m:sub>
                        <m:r>
                          <a:rPr lang="en-US" b="0" i="1" smtClean="0">
                            <a:solidFill>
                              <a:prstClr val="black"/>
                            </a:solidFill>
                            <a:latin typeface="Cambria Math" panose="02040503050406030204" pitchFamily="18" charset="0"/>
                          </a:rPr>
                          <m:t>1</m:t>
                        </m:r>
                      </m:sub>
                    </m:sSub>
                  </m:oMath>
                </a14:m>
                <a:endParaRPr dirty="0">
                  <a:solidFill>
                    <a:prstClr val="black"/>
                  </a:solidFill>
                  <a:latin typeface="Calibri Light" panose="020F0302020204030204"/>
                </a:endParaRPr>
              </a:p>
            </p:txBody>
          </p:sp>
        </mc:Choice>
        <mc:Fallback xmlns="">
          <p:sp>
            <p:nvSpPr>
              <p:cNvPr id="175" name="Put a photosensor in front of object">
                <a:extLst>
                  <a:ext uri="{FF2B5EF4-FFF2-40B4-BE49-F238E27FC236}">
                    <a16:creationId xmlns:a16="http://schemas.microsoft.com/office/drawing/2014/main" xmlns:a14="http://schemas.microsoft.com/office/drawing/2010/main" xmlns="" id="{F09EA008-0A48-4A1A-94FB-D1760CDB44C3}"/>
                  </a:ext>
                </a:extLst>
              </p:cNvPr>
              <p:cNvSpPr txBox="1">
                <a:spLocks noRot="1" noChangeAspect="1" noMove="1" noResize="1" noEditPoints="1" noAdjustHandles="1" noChangeArrowheads="1" noChangeShapeType="1" noTextEdit="1"/>
              </p:cNvSpPr>
              <p:nvPr/>
            </p:nvSpPr>
            <p:spPr>
              <a:xfrm>
                <a:off x="2196613" y="5391434"/>
                <a:ext cx="2270400" cy="331100"/>
              </a:xfrm>
              <a:prstGeom prst="rect">
                <a:avLst/>
              </a:prstGeom>
              <a:blipFill rotWithShape="1">
                <a:blip r:embed="rId6"/>
                <a:stretch>
                  <a:fillRect t="-12727" b="-34545"/>
                </a:stretch>
              </a:blipFill>
              <a:ln w="12700">
                <a:miter lim="400000"/>
              </a:ln>
              <a:extLst>
                <a:ext uri="{C572A759-6A51-4108-AA02-DFA0A04FC94B}">
                  <ma14:wrappingTextBoxFlag xmlns="" xmlns:ma14="http://schemas.microsoft.com/office/mac/drawingml/2011/main" xmlns:a14="http://schemas.microsoft.com/office/drawing/2010/main" val="1"/>
                </a:ext>
              </a:extLst>
            </p:spPr>
            <p:txBody>
              <a:bodyPr/>
              <a:lstStyle/>
              <a:p>
                <a:r>
                  <a:rPr lang="en-US">
                    <a:noFill/>
                  </a:rPr>
                  <a:t> </a:t>
                </a:r>
              </a:p>
            </p:txBody>
          </p:sp>
        </mc:Fallback>
      </mc:AlternateContent>
      <p:pic>
        <p:nvPicPr>
          <p:cNvPr id="157" name="pasted-image.tif" descr="pasted-image.tif">
            <a:extLst>
              <a:ext uri="{FF2B5EF4-FFF2-40B4-BE49-F238E27FC236}">
                <a16:creationId xmlns:a16="http://schemas.microsoft.com/office/drawing/2014/main" id="{3325691E-61C6-4B79-B5EC-E44B34F66CDC}"/>
              </a:ext>
            </a:extLst>
          </p:cNvPr>
          <p:cNvPicPr>
            <a:picLocks noChangeAspect="1"/>
          </p:cNvPicPr>
          <p:nvPr/>
        </p:nvPicPr>
        <p:blipFill>
          <a:blip r:embed="rId3"/>
          <a:stretch>
            <a:fillRect/>
          </a:stretch>
        </p:blipFill>
        <p:spPr>
          <a:xfrm flipH="1" flipV="1">
            <a:off x="5710791" y="2616795"/>
            <a:ext cx="2390579" cy="2741950"/>
          </a:xfrm>
          <a:prstGeom prst="rect">
            <a:avLst/>
          </a:prstGeom>
          <a:ln w="12700">
            <a:miter lim="400000"/>
          </a:ln>
        </p:spPr>
      </p:pic>
      <p:grpSp>
        <p:nvGrpSpPr>
          <p:cNvPr id="125" name="Group 124">
            <a:extLst>
              <a:ext uri="{FF2B5EF4-FFF2-40B4-BE49-F238E27FC236}">
                <a16:creationId xmlns:a16="http://schemas.microsoft.com/office/drawing/2014/main" id="{80F0D6D7-8A17-4E8C-A0C2-E17513D472D1}"/>
              </a:ext>
            </a:extLst>
          </p:cNvPr>
          <p:cNvGrpSpPr/>
          <p:nvPr/>
        </p:nvGrpSpPr>
        <p:grpSpPr>
          <a:xfrm>
            <a:off x="6900936" y="2620586"/>
            <a:ext cx="68580" cy="2743200"/>
            <a:chOff x="8293100" y="2546350"/>
            <a:chExt cx="127000" cy="3429000"/>
          </a:xfrm>
          <a:solidFill>
            <a:schemeClr val="bg1">
              <a:lumMod val="65000"/>
            </a:schemeClr>
          </a:solidFill>
        </p:grpSpPr>
        <p:sp>
          <p:nvSpPr>
            <p:cNvPr id="156" name="Rectangle 155">
              <a:extLst>
                <a:ext uri="{FF2B5EF4-FFF2-40B4-BE49-F238E27FC236}">
                  <a16:creationId xmlns:a16="http://schemas.microsoft.com/office/drawing/2014/main" id="{4C33087D-CBA0-40DB-9EE5-857DCD1FB65A}"/>
                </a:ext>
              </a:extLst>
            </p:cNvPr>
            <p:cNvSpPr/>
            <p:nvPr/>
          </p:nvSpPr>
          <p:spPr>
            <a:xfrm>
              <a:off x="8293100" y="2546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8" name="Rectangle 157">
              <a:extLst>
                <a:ext uri="{FF2B5EF4-FFF2-40B4-BE49-F238E27FC236}">
                  <a16:creationId xmlns:a16="http://schemas.microsoft.com/office/drawing/2014/main" id="{CA0B7002-7449-4295-ADC0-E3536AB273FC}"/>
                </a:ext>
              </a:extLst>
            </p:cNvPr>
            <p:cNvSpPr/>
            <p:nvPr/>
          </p:nvSpPr>
          <p:spPr>
            <a:xfrm>
              <a:off x="8293100" y="2673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9" name="Rectangle 158">
              <a:extLst>
                <a:ext uri="{FF2B5EF4-FFF2-40B4-BE49-F238E27FC236}">
                  <a16:creationId xmlns:a16="http://schemas.microsoft.com/office/drawing/2014/main" id="{56ACE346-2B5F-430B-A10B-3D7682509C85}"/>
                </a:ext>
              </a:extLst>
            </p:cNvPr>
            <p:cNvSpPr/>
            <p:nvPr/>
          </p:nvSpPr>
          <p:spPr>
            <a:xfrm>
              <a:off x="8293100" y="2800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0" name="Rectangle 159">
              <a:extLst>
                <a:ext uri="{FF2B5EF4-FFF2-40B4-BE49-F238E27FC236}">
                  <a16:creationId xmlns:a16="http://schemas.microsoft.com/office/drawing/2014/main" id="{E2D13187-4E61-4A87-8BE8-99B7DDD6467C}"/>
                </a:ext>
              </a:extLst>
            </p:cNvPr>
            <p:cNvSpPr/>
            <p:nvPr/>
          </p:nvSpPr>
          <p:spPr>
            <a:xfrm>
              <a:off x="8293100" y="2927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1" name="Rectangle 160">
              <a:extLst>
                <a:ext uri="{FF2B5EF4-FFF2-40B4-BE49-F238E27FC236}">
                  <a16:creationId xmlns:a16="http://schemas.microsoft.com/office/drawing/2014/main" id="{87039805-5F25-449F-AC7F-192B777E5E80}"/>
                </a:ext>
              </a:extLst>
            </p:cNvPr>
            <p:cNvSpPr/>
            <p:nvPr/>
          </p:nvSpPr>
          <p:spPr>
            <a:xfrm>
              <a:off x="8293100" y="305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2" name="Rectangle 161">
              <a:extLst>
                <a:ext uri="{FF2B5EF4-FFF2-40B4-BE49-F238E27FC236}">
                  <a16:creationId xmlns:a16="http://schemas.microsoft.com/office/drawing/2014/main" id="{E6F35456-E8BD-4133-9FD5-0EDCEC4F6BEC}"/>
                </a:ext>
              </a:extLst>
            </p:cNvPr>
            <p:cNvSpPr/>
            <p:nvPr/>
          </p:nvSpPr>
          <p:spPr>
            <a:xfrm>
              <a:off x="8293100" y="318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164" name="Group 163">
              <a:extLst>
                <a:ext uri="{FF2B5EF4-FFF2-40B4-BE49-F238E27FC236}">
                  <a16:creationId xmlns:a16="http://schemas.microsoft.com/office/drawing/2014/main" id="{2EF5D422-1638-40BC-8757-9445E8E923E4}"/>
                </a:ext>
              </a:extLst>
            </p:cNvPr>
            <p:cNvGrpSpPr/>
            <p:nvPr/>
          </p:nvGrpSpPr>
          <p:grpSpPr>
            <a:xfrm>
              <a:off x="8293100" y="3308350"/>
              <a:ext cx="127000" cy="762000"/>
              <a:chOff x="8445500" y="2698750"/>
              <a:chExt cx="127000" cy="762000"/>
            </a:xfrm>
            <a:grpFill/>
          </p:grpSpPr>
          <p:sp>
            <p:nvSpPr>
              <p:cNvPr id="190" name="Rectangle 189">
                <a:extLst>
                  <a:ext uri="{FF2B5EF4-FFF2-40B4-BE49-F238E27FC236}">
                    <a16:creationId xmlns:a16="http://schemas.microsoft.com/office/drawing/2014/main" id="{5B6F53E3-938B-4F5C-A058-4C6B293A9F9A}"/>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1" name="Rectangle 190">
                <a:extLst>
                  <a:ext uri="{FF2B5EF4-FFF2-40B4-BE49-F238E27FC236}">
                    <a16:creationId xmlns:a16="http://schemas.microsoft.com/office/drawing/2014/main" id="{F868D104-623F-4D5B-8252-015A08A28C3E}"/>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2" name="Rectangle 191">
                <a:extLst>
                  <a:ext uri="{FF2B5EF4-FFF2-40B4-BE49-F238E27FC236}">
                    <a16:creationId xmlns:a16="http://schemas.microsoft.com/office/drawing/2014/main" id="{452460C8-766E-4A13-9129-EAEC94A3A9F4}"/>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3" name="Rectangle 192">
                <a:extLst>
                  <a:ext uri="{FF2B5EF4-FFF2-40B4-BE49-F238E27FC236}">
                    <a16:creationId xmlns:a16="http://schemas.microsoft.com/office/drawing/2014/main" id="{CC796450-37E0-4794-94EC-16CC75C21C13}"/>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4" name="Rectangle 193">
                <a:extLst>
                  <a:ext uri="{FF2B5EF4-FFF2-40B4-BE49-F238E27FC236}">
                    <a16:creationId xmlns:a16="http://schemas.microsoft.com/office/drawing/2014/main" id="{E8411A98-6B40-44B8-BF17-1B6F0398261E}"/>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5" name="Rectangle 194">
                <a:extLst>
                  <a:ext uri="{FF2B5EF4-FFF2-40B4-BE49-F238E27FC236}">
                    <a16:creationId xmlns:a16="http://schemas.microsoft.com/office/drawing/2014/main" id="{98DCF0DA-8CB7-4961-AC91-284B783B4271}"/>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165" name="Group 164">
              <a:extLst>
                <a:ext uri="{FF2B5EF4-FFF2-40B4-BE49-F238E27FC236}">
                  <a16:creationId xmlns:a16="http://schemas.microsoft.com/office/drawing/2014/main" id="{BBBDFBE5-7DD8-47DE-8F65-11B1A0B3BA53}"/>
                </a:ext>
              </a:extLst>
            </p:cNvPr>
            <p:cNvGrpSpPr/>
            <p:nvPr/>
          </p:nvGrpSpPr>
          <p:grpSpPr>
            <a:xfrm>
              <a:off x="8293100" y="4070350"/>
              <a:ext cx="127000" cy="1524000"/>
              <a:chOff x="8445500" y="2698750"/>
              <a:chExt cx="127000" cy="1524000"/>
            </a:xfrm>
            <a:grpFill/>
          </p:grpSpPr>
          <p:sp>
            <p:nvSpPr>
              <p:cNvPr id="177" name="Rectangle 176">
                <a:extLst>
                  <a:ext uri="{FF2B5EF4-FFF2-40B4-BE49-F238E27FC236}">
                    <a16:creationId xmlns:a16="http://schemas.microsoft.com/office/drawing/2014/main" id="{A2DC40BB-15C2-4E33-98BF-0B7CED7F767D}"/>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8" name="Rectangle 177">
                <a:extLst>
                  <a:ext uri="{FF2B5EF4-FFF2-40B4-BE49-F238E27FC236}">
                    <a16:creationId xmlns:a16="http://schemas.microsoft.com/office/drawing/2014/main" id="{6F5C00CC-43AD-47DD-A2F4-B0AA670E496A}"/>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9" name="Rectangle 178">
                <a:extLst>
                  <a:ext uri="{FF2B5EF4-FFF2-40B4-BE49-F238E27FC236}">
                    <a16:creationId xmlns:a16="http://schemas.microsoft.com/office/drawing/2014/main" id="{9ADCBA29-43F5-4DC1-BE88-ED05458B41F8}"/>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0" name="Rectangle 179">
                <a:extLst>
                  <a:ext uri="{FF2B5EF4-FFF2-40B4-BE49-F238E27FC236}">
                    <a16:creationId xmlns:a16="http://schemas.microsoft.com/office/drawing/2014/main" id="{F1DEA7F8-A6E6-456E-B9F9-2E648AC12242}"/>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1" name="Rectangle 180">
                <a:extLst>
                  <a:ext uri="{FF2B5EF4-FFF2-40B4-BE49-F238E27FC236}">
                    <a16:creationId xmlns:a16="http://schemas.microsoft.com/office/drawing/2014/main" id="{1818EDD7-3F7A-4F5E-968E-4D37D640BF5B}"/>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2" name="Rectangle 181">
                <a:extLst>
                  <a:ext uri="{FF2B5EF4-FFF2-40B4-BE49-F238E27FC236}">
                    <a16:creationId xmlns:a16="http://schemas.microsoft.com/office/drawing/2014/main" id="{FA2ADDF2-23A5-4BDF-A2AE-BADD3D4E1DA5}"/>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183" name="Group 182">
                <a:extLst>
                  <a:ext uri="{FF2B5EF4-FFF2-40B4-BE49-F238E27FC236}">
                    <a16:creationId xmlns:a16="http://schemas.microsoft.com/office/drawing/2014/main" id="{A853C918-1E12-4213-9895-85B3EF112BD9}"/>
                  </a:ext>
                </a:extLst>
              </p:cNvPr>
              <p:cNvGrpSpPr/>
              <p:nvPr/>
            </p:nvGrpSpPr>
            <p:grpSpPr>
              <a:xfrm>
                <a:off x="8445500" y="3460750"/>
                <a:ext cx="127000" cy="762000"/>
                <a:chOff x="8445500" y="2698750"/>
                <a:chExt cx="127000" cy="762000"/>
              </a:xfrm>
              <a:grpFill/>
            </p:grpSpPr>
            <p:sp>
              <p:nvSpPr>
                <p:cNvPr id="184" name="Rectangle 183">
                  <a:extLst>
                    <a:ext uri="{FF2B5EF4-FFF2-40B4-BE49-F238E27FC236}">
                      <a16:creationId xmlns:a16="http://schemas.microsoft.com/office/drawing/2014/main" id="{203C9DA6-2C0F-4E87-9B31-1C04D42D639A}"/>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5" name="Rectangle 184">
                  <a:extLst>
                    <a:ext uri="{FF2B5EF4-FFF2-40B4-BE49-F238E27FC236}">
                      <a16:creationId xmlns:a16="http://schemas.microsoft.com/office/drawing/2014/main" id="{CF94F99A-B625-47A1-93F5-0C52FE8B0AD9}"/>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6" name="Rectangle 185">
                  <a:extLst>
                    <a:ext uri="{FF2B5EF4-FFF2-40B4-BE49-F238E27FC236}">
                      <a16:creationId xmlns:a16="http://schemas.microsoft.com/office/drawing/2014/main" id="{B9584D3E-E6EF-4313-8326-911AD2833D84}"/>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7" name="Rectangle 186">
                  <a:extLst>
                    <a:ext uri="{FF2B5EF4-FFF2-40B4-BE49-F238E27FC236}">
                      <a16:creationId xmlns:a16="http://schemas.microsoft.com/office/drawing/2014/main" id="{1E037E0F-D1AC-4783-842C-699AD3EC05D8}"/>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8" name="Rectangle 187">
                  <a:extLst>
                    <a:ext uri="{FF2B5EF4-FFF2-40B4-BE49-F238E27FC236}">
                      <a16:creationId xmlns:a16="http://schemas.microsoft.com/office/drawing/2014/main" id="{92D73084-36A9-42CF-8A7C-B8493B15F218}"/>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9" name="Rectangle 188">
                  <a:extLst>
                    <a:ext uri="{FF2B5EF4-FFF2-40B4-BE49-F238E27FC236}">
                      <a16:creationId xmlns:a16="http://schemas.microsoft.com/office/drawing/2014/main" id="{84C0CE64-D254-4719-86F7-D120645435A4}"/>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sp>
          <p:nvSpPr>
            <p:cNvPr id="172" name="Rectangle 171">
              <a:extLst>
                <a:ext uri="{FF2B5EF4-FFF2-40B4-BE49-F238E27FC236}">
                  <a16:creationId xmlns:a16="http://schemas.microsoft.com/office/drawing/2014/main" id="{BA9C877A-8DE5-4470-AAFF-1C3405494701}"/>
                </a:ext>
              </a:extLst>
            </p:cNvPr>
            <p:cNvSpPr/>
            <p:nvPr/>
          </p:nvSpPr>
          <p:spPr>
            <a:xfrm>
              <a:off x="8293100" y="559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3" name="Rectangle 172">
              <a:extLst>
                <a:ext uri="{FF2B5EF4-FFF2-40B4-BE49-F238E27FC236}">
                  <a16:creationId xmlns:a16="http://schemas.microsoft.com/office/drawing/2014/main" id="{B647B900-D8EC-4242-A637-E087446A6986}"/>
                </a:ext>
              </a:extLst>
            </p:cNvPr>
            <p:cNvSpPr/>
            <p:nvPr/>
          </p:nvSpPr>
          <p:spPr>
            <a:xfrm>
              <a:off x="8293100" y="572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6" name="Rectangle 175">
              <a:extLst>
                <a:ext uri="{FF2B5EF4-FFF2-40B4-BE49-F238E27FC236}">
                  <a16:creationId xmlns:a16="http://schemas.microsoft.com/office/drawing/2014/main" id="{1D3810F8-D739-46C3-B42D-A04BEFAC4A98}"/>
                </a:ext>
              </a:extLst>
            </p:cNvPr>
            <p:cNvSpPr/>
            <p:nvPr/>
          </p:nvSpPr>
          <p:spPr>
            <a:xfrm>
              <a:off x="8293100" y="5848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Tree>
    <p:extLst>
      <p:ext uri="{BB962C8B-B14F-4D97-AF65-F5344CB8AC3E}">
        <p14:creationId xmlns:p14="http://schemas.microsoft.com/office/powerpoint/2010/main" val="402141569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965788B4-0AF4-4ECD-BEC0-8928216AFC4F}"/>
              </a:ext>
            </a:extLst>
          </p:cNvPr>
          <p:cNvCxnSpPr>
            <a:cxnSpLocks/>
          </p:cNvCxnSpPr>
          <p:nvPr/>
        </p:nvCxnSpPr>
        <p:spPr>
          <a:xfrm>
            <a:off x="2207699" y="2674708"/>
            <a:ext cx="2361628" cy="0"/>
          </a:xfrm>
          <a:prstGeom prst="line">
            <a:avLst/>
          </a:prstGeom>
          <a:ln w="38100">
            <a:solidFill>
              <a:srgbClr val="548235"/>
            </a:solidFill>
          </a:ln>
        </p:spPr>
        <p:style>
          <a:lnRef idx="1">
            <a:schemeClr val="accent1"/>
          </a:lnRef>
          <a:fillRef idx="0">
            <a:schemeClr val="accent1"/>
          </a:fillRef>
          <a:effectRef idx="0">
            <a:schemeClr val="accent1"/>
          </a:effectRef>
          <a:fontRef idx="minor">
            <a:schemeClr val="tx1"/>
          </a:fontRef>
        </p:style>
      </p:cxnSp>
      <p:sp>
        <p:nvSpPr>
          <p:cNvPr id="667" name="Shape 667"/>
          <p:cNvSpPr>
            <a:spLocks noGrp="1"/>
          </p:cNvSpPr>
          <p:nvPr>
            <p:ph type="title"/>
          </p:nvPr>
        </p:nvSpPr>
        <p:spPr>
          <a:prstGeom prst="rect">
            <a:avLst/>
          </a:prstGeom>
        </p:spPr>
        <p:txBody>
          <a:bodyPr/>
          <a:lstStyle/>
          <a:p>
            <a:pPr algn="ctr"/>
            <a:r>
              <a:rPr lang="en-US" dirty="0"/>
              <a:t>Focal length</a:t>
            </a:r>
            <a:endParaRPr dirty="0"/>
          </a:p>
        </p:txBody>
      </p:sp>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666082C1-589B-4466-B183-CEE0AB33B0B0}"/>
                  </a:ext>
                </a:extLst>
              </p:cNvPr>
              <p:cNvSpPr>
                <a:spLocks noGrp="1"/>
              </p:cNvSpPr>
              <p:nvPr>
                <p:ph idx="1"/>
              </p:nvPr>
            </p:nvSpPr>
            <p:spPr/>
            <p:txBody>
              <a:bodyPr/>
              <a:lstStyle/>
              <a:p>
                <a:r>
                  <a:rPr lang="en-US" dirty="0">
                    <a:solidFill>
                      <a:prstClr val="black"/>
                    </a:solidFill>
                  </a:rPr>
                  <a:t>Thin lens equation: </a:t>
                </a:r>
                <a14:m>
                  <m:oMath xmlns:m="http://schemas.openxmlformats.org/officeDocument/2006/math">
                    <m:f>
                      <m:fPr>
                        <m:ctrlPr>
                          <a:rPr lang="en-US" b="0" i="1" smtClean="0">
                            <a:solidFill>
                              <a:prstClr val="black"/>
                            </a:solidFill>
                            <a:latin typeface="Cambria Math" panose="02040503050406030204" pitchFamily="18" charset="0"/>
                          </a:rPr>
                        </m:ctrlPr>
                      </m:fPr>
                      <m:num>
                        <m:r>
                          <a:rPr lang="en-US" b="0" i="1" smtClean="0">
                            <a:solidFill>
                              <a:prstClr val="black"/>
                            </a:solidFill>
                            <a:latin typeface="Cambria Math" panose="02040503050406030204" pitchFamily="18" charset="0"/>
                          </a:rPr>
                          <m:t>1</m:t>
                        </m:r>
                      </m:num>
                      <m:den>
                        <m:sSub>
                          <m:sSubPr>
                            <m:ctrlPr>
                              <a:rPr lang="en-US" b="0" i="1" smtClean="0">
                                <a:solidFill>
                                  <a:prstClr val="black"/>
                                </a:solidFill>
                                <a:latin typeface="Cambria Math" panose="02040503050406030204" pitchFamily="18" charset="0"/>
                              </a:rPr>
                            </m:ctrlPr>
                          </m:sSubPr>
                          <m:e>
                            <m:r>
                              <a:rPr lang="en-US" b="0" i="1" smtClean="0">
                                <a:solidFill>
                                  <a:prstClr val="black"/>
                                </a:solidFill>
                                <a:latin typeface="Cambria Math" panose="02040503050406030204" pitchFamily="18" charset="0"/>
                              </a:rPr>
                              <m:t>𝑆</m:t>
                            </m:r>
                          </m:e>
                          <m:sub>
                            <m:r>
                              <a:rPr lang="en-US" b="0" i="1" smtClean="0">
                                <a:solidFill>
                                  <a:prstClr val="black"/>
                                </a:solidFill>
                                <a:latin typeface="Cambria Math" panose="02040503050406030204" pitchFamily="18" charset="0"/>
                              </a:rPr>
                              <m:t>1</m:t>
                            </m:r>
                          </m:sub>
                        </m:sSub>
                      </m:den>
                    </m:f>
                    <m:r>
                      <a:rPr lang="en-US" b="0" i="1" smtClean="0">
                        <a:solidFill>
                          <a:prstClr val="black"/>
                        </a:solidFill>
                        <a:latin typeface="Cambria Math" panose="02040503050406030204" pitchFamily="18" charset="0"/>
                      </a:rPr>
                      <m:t>+</m:t>
                    </m:r>
                    <m:f>
                      <m:fPr>
                        <m:ctrlPr>
                          <a:rPr lang="en-US" b="0" i="1" smtClean="0">
                            <a:solidFill>
                              <a:prstClr val="black"/>
                            </a:solidFill>
                            <a:latin typeface="Cambria Math" panose="02040503050406030204" pitchFamily="18" charset="0"/>
                          </a:rPr>
                        </m:ctrlPr>
                      </m:fPr>
                      <m:num>
                        <m:r>
                          <a:rPr lang="en-US" b="0" i="1" smtClean="0">
                            <a:solidFill>
                              <a:prstClr val="black"/>
                            </a:solidFill>
                            <a:latin typeface="Cambria Math" panose="02040503050406030204" pitchFamily="18" charset="0"/>
                          </a:rPr>
                          <m:t>1</m:t>
                        </m:r>
                      </m:num>
                      <m:den>
                        <m:sSub>
                          <m:sSubPr>
                            <m:ctrlPr>
                              <a:rPr lang="en-US" b="0" i="1" smtClean="0">
                                <a:solidFill>
                                  <a:prstClr val="black"/>
                                </a:solidFill>
                                <a:latin typeface="Cambria Math" panose="02040503050406030204" pitchFamily="18" charset="0"/>
                              </a:rPr>
                            </m:ctrlPr>
                          </m:sSubPr>
                          <m:e>
                            <m:r>
                              <a:rPr lang="en-US" b="0" i="1" smtClean="0">
                                <a:solidFill>
                                  <a:prstClr val="black"/>
                                </a:solidFill>
                                <a:latin typeface="Cambria Math" panose="02040503050406030204" pitchFamily="18" charset="0"/>
                              </a:rPr>
                              <m:t>𝑆</m:t>
                            </m:r>
                          </m:e>
                          <m:sub>
                            <m:r>
                              <a:rPr lang="en-US" b="0" i="1" smtClean="0">
                                <a:solidFill>
                                  <a:prstClr val="black"/>
                                </a:solidFill>
                                <a:latin typeface="Cambria Math" panose="02040503050406030204" pitchFamily="18" charset="0"/>
                              </a:rPr>
                              <m:t>2</m:t>
                            </m:r>
                          </m:sub>
                        </m:sSub>
                      </m:den>
                    </m:f>
                    <m:r>
                      <a:rPr lang="en-US" b="0" i="1" smtClean="0">
                        <a:solidFill>
                          <a:prstClr val="black"/>
                        </a:solidFill>
                        <a:latin typeface="Cambria Math" panose="02040503050406030204" pitchFamily="18" charset="0"/>
                      </a:rPr>
                      <m:t>=</m:t>
                    </m:r>
                    <m:f>
                      <m:fPr>
                        <m:ctrlPr>
                          <a:rPr lang="en-US" b="0" i="1" smtClean="0">
                            <a:solidFill>
                              <a:prstClr val="black"/>
                            </a:solidFill>
                            <a:latin typeface="Cambria Math" panose="02040503050406030204" pitchFamily="18" charset="0"/>
                          </a:rPr>
                        </m:ctrlPr>
                      </m:fPr>
                      <m:num>
                        <m:r>
                          <a:rPr lang="en-US" b="0" i="1" smtClean="0">
                            <a:solidFill>
                              <a:prstClr val="black"/>
                            </a:solidFill>
                            <a:latin typeface="Cambria Math" panose="02040503050406030204" pitchFamily="18" charset="0"/>
                          </a:rPr>
                          <m:t>1</m:t>
                        </m:r>
                      </m:num>
                      <m:den>
                        <m:r>
                          <a:rPr lang="en-US" b="0" i="1" smtClean="0">
                            <a:solidFill>
                              <a:prstClr val="black"/>
                            </a:solidFill>
                            <a:latin typeface="Cambria Math" panose="02040503050406030204" pitchFamily="18" charset="0"/>
                          </a:rPr>
                          <m:t>𝑓</m:t>
                        </m:r>
                      </m:den>
                    </m:f>
                  </m:oMath>
                </a14:m>
                <a:endParaRPr lang="en-US" u="sng" dirty="0">
                  <a:solidFill>
                    <a:prstClr val="black"/>
                  </a:solidFill>
                </a:endParaRPr>
              </a:p>
              <a:p>
                <a:r>
                  <a:rPr lang="en-US" dirty="0">
                    <a:solidFill>
                      <a:prstClr val="black"/>
                    </a:solidFill>
                  </a:rPr>
                  <a:t>when the sensor doesn’t respect the lens equation, the image is blurred. </a:t>
                </a:r>
              </a:p>
            </p:txBody>
          </p:sp>
        </mc:Choice>
        <mc:Fallback xmlns="">
          <p:sp>
            <p:nvSpPr>
              <p:cNvPr id="2" name="Content Placeholder 1">
                <a:extLst>
                  <a:ext uri="{FF2B5EF4-FFF2-40B4-BE49-F238E27FC236}">
                    <a16:creationId xmlns:a16="http://schemas.microsoft.com/office/drawing/2014/main" xmlns:a14="http://schemas.microsoft.com/office/drawing/2010/main" xmlns="" id="{666082C1-589B-4466-B183-CEE0AB33B0B0}"/>
                  </a:ext>
                </a:extLst>
              </p:cNvPr>
              <p:cNvSpPr>
                <a:spLocks noGrp="1" noRot="1" noChangeAspect="1" noMove="1" noResize="1" noEditPoints="1" noAdjustHandles="1" noChangeArrowheads="1" noChangeShapeType="1" noTextEdit="1"/>
              </p:cNvSpPr>
              <p:nvPr>
                <p:ph idx="1"/>
              </p:nvPr>
            </p:nvSpPr>
            <p:spPr>
              <a:blipFill rotWithShape="1">
                <a:blip r:embed="rId2"/>
                <a:stretch>
                  <a:fillRect l="-1172"/>
                </a:stretch>
              </a:blipFill>
            </p:spPr>
            <p:txBody>
              <a:bodyPr/>
              <a:lstStyle/>
              <a:p>
                <a:r>
                  <a:rPr lang="en-US">
                    <a:noFill/>
                  </a:rPr>
                  <a:t> </a:t>
                </a:r>
              </a:p>
            </p:txBody>
          </p:sp>
        </mc:Fallback>
      </mc:AlternateContent>
      <p:sp>
        <p:nvSpPr>
          <p:cNvPr id="70" name="Line">
            <a:extLst>
              <a:ext uri="{FF2B5EF4-FFF2-40B4-BE49-F238E27FC236}">
                <a16:creationId xmlns:a16="http://schemas.microsoft.com/office/drawing/2014/main" id="{A500485E-60CB-43BF-8204-E9E2A9663986}"/>
              </a:ext>
            </a:extLst>
          </p:cNvPr>
          <p:cNvSpPr/>
          <p:nvPr/>
        </p:nvSpPr>
        <p:spPr>
          <a:xfrm flipH="1">
            <a:off x="4538309" y="2880744"/>
            <a:ext cx="2950898" cy="10161"/>
          </a:xfrm>
          <a:prstGeom prst="line">
            <a:avLst/>
          </a:prstGeom>
          <a:ln w="38100">
            <a:solidFill>
              <a:schemeClr val="accent2">
                <a:lumMod val="50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71" name="Line">
            <a:extLst>
              <a:ext uri="{FF2B5EF4-FFF2-40B4-BE49-F238E27FC236}">
                <a16:creationId xmlns:a16="http://schemas.microsoft.com/office/drawing/2014/main" id="{B06E1358-FC55-490B-8CF5-8228149AC915}"/>
              </a:ext>
            </a:extLst>
          </p:cNvPr>
          <p:cNvSpPr/>
          <p:nvPr/>
        </p:nvSpPr>
        <p:spPr>
          <a:xfrm flipH="1" flipV="1">
            <a:off x="4538310" y="3158937"/>
            <a:ext cx="3039797" cy="2712656"/>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72" name="Line">
            <a:extLst>
              <a:ext uri="{FF2B5EF4-FFF2-40B4-BE49-F238E27FC236}">
                <a16:creationId xmlns:a16="http://schemas.microsoft.com/office/drawing/2014/main" id="{DFAD6036-D436-45D3-93B5-D521CAE77208}"/>
              </a:ext>
            </a:extLst>
          </p:cNvPr>
          <p:cNvSpPr/>
          <p:nvPr/>
        </p:nvSpPr>
        <p:spPr>
          <a:xfrm flipH="1" flipV="1">
            <a:off x="4538312" y="3481176"/>
            <a:ext cx="3027095" cy="2301518"/>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73" name="Line">
            <a:extLst>
              <a:ext uri="{FF2B5EF4-FFF2-40B4-BE49-F238E27FC236}">
                <a16:creationId xmlns:a16="http://schemas.microsoft.com/office/drawing/2014/main" id="{37AEE7B5-4532-4BEA-9415-6B83024CC42F}"/>
              </a:ext>
            </a:extLst>
          </p:cNvPr>
          <p:cNvSpPr/>
          <p:nvPr/>
        </p:nvSpPr>
        <p:spPr>
          <a:xfrm flipH="1" flipV="1">
            <a:off x="4538317" y="3776338"/>
            <a:ext cx="3027090" cy="1923806"/>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74" name="Line">
            <a:extLst>
              <a:ext uri="{FF2B5EF4-FFF2-40B4-BE49-F238E27FC236}">
                <a16:creationId xmlns:a16="http://schemas.microsoft.com/office/drawing/2014/main" id="{83F526AE-204F-4739-A55A-996B10BD1884}"/>
              </a:ext>
            </a:extLst>
          </p:cNvPr>
          <p:cNvSpPr/>
          <p:nvPr/>
        </p:nvSpPr>
        <p:spPr>
          <a:xfrm flipH="1" flipV="1">
            <a:off x="4538315" y="4348775"/>
            <a:ext cx="3046143" cy="1167219"/>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75" name="Line">
            <a:extLst>
              <a:ext uri="{FF2B5EF4-FFF2-40B4-BE49-F238E27FC236}">
                <a16:creationId xmlns:a16="http://schemas.microsoft.com/office/drawing/2014/main" id="{AE02140F-7999-4EC8-B55D-1B7DBA5ED319}"/>
              </a:ext>
            </a:extLst>
          </p:cNvPr>
          <p:cNvSpPr/>
          <p:nvPr/>
        </p:nvSpPr>
        <p:spPr>
          <a:xfrm flipH="1" flipV="1">
            <a:off x="4538316" y="4615742"/>
            <a:ext cx="3033441" cy="817702"/>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76" name="Line">
            <a:extLst>
              <a:ext uri="{FF2B5EF4-FFF2-40B4-BE49-F238E27FC236}">
                <a16:creationId xmlns:a16="http://schemas.microsoft.com/office/drawing/2014/main" id="{6DD55F57-AA05-45A2-963F-F98CE5BC12FE}"/>
              </a:ext>
            </a:extLst>
          </p:cNvPr>
          <p:cNvSpPr/>
          <p:nvPr/>
        </p:nvSpPr>
        <p:spPr>
          <a:xfrm flipH="1" flipV="1">
            <a:off x="4511057" y="4868782"/>
            <a:ext cx="3086100" cy="450361"/>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77" name="Line">
            <a:extLst>
              <a:ext uri="{FF2B5EF4-FFF2-40B4-BE49-F238E27FC236}">
                <a16:creationId xmlns:a16="http://schemas.microsoft.com/office/drawing/2014/main" id="{BED056D1-5DD9-4EFC-B928-832F1185EE45}"/>
              </a:ext>
            </a:extLst>
          </p:cNvPr>
          <p:cNvSpPr/>
          <p:nvPr/>
        </p:nvSpPr>
        <p:spPr>
          <a:xfrm flipH="1">
            <a:off x="4538308" y="2823594"/>
            <a:ext cx="2963599" cy="378579"/>
          </a:xfrm>
          <a:prstGeom prst="line">
            <a:avLst/>
          </a:prstGeom>
          <a:ln w="38100">
            <a:solidFill>
              <a:schemeClr val="accent2">
                <a:lumMod val="50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78" name="Line">
            <a:extLst>
              <a:ext uri="{FF2B5EF4-FFF2-40B4-BE49-F238E27FC236}">
                <a16:creationId xmlns:a16="http://schemas.microsoft.com/office/drawing/2014/main" id="{94F64310-38FD-4B18-A85A-E62076010078}"/>
              </a:ext>
            </a:extLst>
          </p:cNvPr>
          <p:cNvSpPr/>
          <p:nvPr/>
        </p:nvSpPr>
        <p:spPr>
          <a:xfrm flipH="1">
            <a:off x="4569324" y="2753744"/>
            <a:ext cx="2919883" cy="755253"/>
          </a:xfrm>
          <a:prstGeom prst="line">
            <a:avLst/>
          </a:prstGeom>
          <a:ln w="38100">
            <a:solidFill>
              <a:schemeClr val="accent2">
                <a:lumMod val="50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79" name="Line">
            <a:extLst>
              <a:ext uri="{FF2B5EF4-FFF2-40B4-BE49-F238E27FC236}">
                <a16:creationId xmlns:a16="http://schemas.microsoft.com/office/drawing/2014/main" id="{61C48A5D-F3A8-45A9-B70B-8E38FA373550}"/>
              </a:ext>
            </a:extLst>
          </p:cNvPr>
          <p:cNvSpPr/>
          <p:nvPr/>
        </p:nvSpPr>
        <p:spPr>
          <a:xfrm flipH="1">
            <a:off x="4548618" y="2556895"/>
            <a:ext cx="2927890" cy="1784566"/>
          </a:xfrm>
          <a:prstGeom prst="line">
            <a:avLst/>
          </a:prstGeom>
          <a:ln w="38100">
            <a:solidFill>
              <a:schemeClr val="accent2">
                <a:lumMod val="50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80" name="Line">
            <a:extLst>
              <a:ext uri="{FF2B5EF4-FFF2-40B4-BE49-F238E27FC236}">
                <a16:creationId xmlns:a16="http://schemas.microsoft.com/office/drawing/2014/main" id="{B61B2BA2-2BE1-42D9-9F3A-F44F86E0E1F1}"/>
              </a:ext>
            </a:extLst>
          </p:cNvPr>
          <p:cNvSpPr/>
          <p:nvPr/>
        </p:nvSpPr>
        <p:spPr>
          <a:xfrm flipH="1">
            <a:off x="4538307" y="2461644"/>
            <a:ext cx="2944550" cy="2253817"/>
          </a:xfrm>
          <a:prstGeom prst="line">
            <a:avLst/>
          </a:prstGeom>
          <a:ln w="38100">
            <a:solidFill>
              <a:schemeClr val="accent2">
                <a:lumMod val="50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81" name="Line">
            <a:extLst>
              <a:ext uri="{FF2B5EF4-FFF2-40B4-BE49-F238E27FC236}">
                <a16:creationId xmlns:a16="http://schemas.microsoft.com/office/drawing/2014/main" id="{DA9C5C4A-A2C5-4281-BB62-4EE6BCDD63AD}"/>
              </a:ext>
            </a:extLst>
          </p:cNvPr>
          <p:cNvSpPr/>
          <p:nvPr/>
        </p:nvSpPr>
        <p:spPr>
          <a:xfrm flipH="1">
            <a:off x="4511055" y="2360044"/>
            <a:ext cx="2990852" cy="2654402"/>
          </a:xfrm>
          <a:prstGeom prst="line">
            <a:avLst/>
          </a:prstGeom>
          <a:ln w="38100">
            <a:solidFill>
              <a:schemeClr val="accent2">
                <a:lumMod val="5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83" name="Line">
            <a:extLst>
              <a:ext uri="{FF2B5EF4-FFF2-40B4-BE49-F238E27FC236}">
                <a16:creationId xmlns:a16="http://schemas.microsoft.com/office/drawing/2014/main" id="{2C23D800-B9F7-48E9-B2C9-1F66176FB5FB}"/>
              </a:ext>
            </a:extLst>
          </p:cNvPr>
          <p:cNvSpPr/>
          <p:nvPr/>
        </p:nvSpPr>
        <p:spPr>
          <a:xfrm>
            <a:off x="2198370" y="2668379"/>
            <a:ext cx="2370958" cy="2333981"/>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84" name="Line">
            <a:extLst>
              <a:ext uri="{FF2B5EF4-FFF2-40B4-BE49-F238E27FC236}">
                <a16:creationId xmlns:a16="http://schemas.microsoft.com/office/drawing/2014/main" id="{2032B0FC-84C8-43AF-8A84-78EB010DDF73}"/>
              </a:ext>
            </a:extLst>
          </p:cNvPr>
          <p:cNvSpPr/>
          <p:nvPr/>
        </p:nvSpPr>
        <p:spPr>
          <a:xfrm>
            <a:off x="2198370" y="2668378"/>
            <a:ext cx="2370958" cy="2029181"/>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85" name="Line">
            <a:extLst>
              <a:ext uri="{FF2B5EF4-FFF2-40B4-BE49-F238E27FC236}">
                <a16:creationId xmlns:a16="http://schemas.microsoft.com/office/drawing/2014/main" id="{E842C110-0008-4F9C-BB32-27BF2E3A5309}"/>
              </a:ext>
            </a:extLst>
          </p:cNvPr>
          <p:cNvSpPr/>
          <p:nvPr/>
        </p:nvSpPr>
        <p:spPr>
          <a:xfrm>
            <a:off x="2198370" y="2668377"/>
            <a:ext cx="2370958" cy="1751379"/>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86" name="Line">
            <a:extLst>
              <a:ext uri="{FF2B5EF4-FFF2-40B4-BE49-F238E27FC236}">
                <a16:creationId xmlns:a16="http://schemas.microsoft.com/office/drawing/2014/main" id="{0DC927C6-4FD7-4E3A-A226-15C58FFE150F}"/>
              </a:ext>
            </a:extLst>
          </p:cNvPr>
          <p:cNvSpPr/>
          <p:nvPr/>
        </p:nvSpPr>
        <p:spPr>
          <a:xfrm>
            <a:off x="2198370" y="2668376"/>
            <a:ext cx="5341638" cy="2961918"/>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87" name="Line">
            <a:extLst>
              <a:ext uri="{FF2B5EF4-FFF2-40B4-BE49-F238E27FC236}">
                <a16:creationId xmlns:a16="http://schemas.microsoft.com/office/drawing/2014/main" id="{D194AEB7-604F-4917-BA79-8CE40D803569}"/>
              </a:ext>
            </a:extLst>
          </p:cNvPr>
          <p:cNvSpPr/>
          <p:nvPr/>
        </p:nvSpPr>
        <p:spPr>
          <a:xfrm>
            <a:off x="2198370" y="2665628"/>
            <a:ext cx="2370958" cy="1127349"/>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88" name="Line">
            <a:extLst>
              <a:ext uri="{FF2B5EF4-FFF2-40B4-BE49-F238E27FC236}">
                <a16:creationId xmlns:a16="http://schemas.microsoft.com/office/drawing/2014/main" id="{92B618F4-65F4-4476-AE3E-F2F60DC4E649}"/>
              </a:ext>
            </a:extLst>
          </p:cNvPr>
          <p:cNvSpPr/>
          <p:nvPr/>
        </p:nvSpPr>
        <p:spPr>
          <a:xfrm>
            <a:off x="2198370" y="2674709"/>
            <a:ext cx="2370958" cy="813468"/>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89" name="Line">
            <a:extLst>
              <a:ext uri="{FF2B5EF4-FFF2-40B4-BE49-F238E27FC236}">
                <a16:creationId xmlns:a16="http://schemas.microsoft.com/office/drawing/2014/main" id="{DF83FE7C-3F6B-47A3-9556-A52E5BE18A6F}"/>
              </a:ext>
            </a:extLst>
          </p:cNvPr>
          <p:cNvSpPr/>
          <p:nvPr/>
        </p:nvSpPr>
        <p:spPr>
          <a:xfrm>
            <a:off x="2198370" y="2674708"/>
            <a:ext cx="2370958" cy="502191"/>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90" name="Line">
            <a:extLst>
              <a:ext uri="{FF2B5EF4-FFF2-40B4-BE49-F238E27FC236}">
                <a16:creationId xmlns:a16="http://schemas.microsoft.com/office/drawing/2014/main" id="{847C39C6-6815-494B-87AB-7D765189096B}"/>
              </a:ext>
            </a:extLst>
          </p:cNvPr>
          <p:cNvSpPr/>
          <p:nvPr/>
        </p:nvSpPr>
        <p:spPr>
          <a:xfrm flipV="1">
            <a:off x="2147741" y="4695039"/>
            <a:ext cx="2421587" cy="307321"/>
          </a:xfrm>
          <a:prstGeom prst="line">
            <a:avLst/>
          </a:prstGeom>
          <a:ln w="38100">
            <a:solidFill>
              <a:schemeClr val="accent2">
                <a:lumMod val="50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91" name="Line">
            <a:extLst>
              <a:ext uri="{FF2B5EF4-FFF2-40B4-BE49-F238E27FC236}">
                <a16:creationId xmlns:a16="http://schemas.microsoft.com/office/drawing/2014/main" id="{073C4536-09B5-4076-934C-9A833A4D9A08}"/>
              </a:ext>
            </a:extLst>
          </p:cNvPr>
          <p:cNvSpPr/>
          <p:nvPr/>
        </p:nvSpPr>
        <p:spPr>
          <a:xfrm flipV="1">
            <a:off x="2147741" y="4322102"/>
            <a:ext cx="2390569" cy="675736"/>
          </a:xfrm>
          <a:prstGeom prst="line">
            <a:avLst/>
          </a:prstGeom>
          <a:ln w="38100">
            <a:solidFill>
              <a:schemeClr val="accent2">
                <a:lumMod val="50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92" name="Line">
            <a:extLst>
              <a:ext uri="{FF2B5EF4-FFF2-40B4-BE49-F238E27FC236}">
                <a16:creationId xmlns:a16="http://schemas.microsoft.com/office/drawing/2014/main" id="{ED64E04B-D23C-4ACF-ADD0-2C3CD28C5904}"/>
              </a:ext>
            </a:extLst>
          </p:cNvPr>
          <p:cNvSpPr/>
          <p:nvPr/>
        </p:nvSpPr>
        <p:spPr>
          <a:xfrm flipV="1">
            <a:off x="2147740" y="2645794"/>
            <a:ext cx="5335118" cy="2357290"/>
          </a:xfrm>
          <a:prstGeom prst="line">
            <a:avLst/>
          </a:prstGeom>
          <a:ln w="38100">
            <a:solidFill>
              <a:schemeClr val="accent6">
                <a:lumMod val="75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93" name="Line">
            <a:extLst>
              <a:ext uri="{FF2B5EF4-FFF2-40B4-BE49-F238E27FC236}">
                <a16:creationId xmlns:a16="http://schemas.microsoft.com/office/drawing/2014/main" id="{39148BC8-9590-4E7A-8D48-5477AD725488}"/>
              </a:ext>
            </a:extLst>
          </p:cNvPr>
          <p:cNvSpPr/>
          <p:nvPr/>
        </p:nvSpPr>
        <p:spPr>
          <a:xfrm flipV="1">
            <a:off x="2147739" y="3496106"/>
            <a:ext cx="2421588" cy="1512581"/>
          </a:xfrm>
          <a:prstGeom prst="line">
            <a:avLst/>
          </a:prstGeom>
          <a:ln w="38100">
            <a:solidFill>
              <a:schemeClr val="accent2">
                <a:lumMod val="50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94" name="Line">
            <a:extLst>
              <a:ext uri="{FF2B5EF4-FFF2-40B4-BE49-F238E27FC236}">
                <a16:creationId xmlns:a16="http://schemas.microsoft.com/office/drawing/2014/main" id="{E0A21E32-1181-449C-8668-C777C37404F3}"/>
              </a:ext>
            </a:extLst>
          </p:cNvPr>
          <p:cNvSpPr/>
          <p:nvPr/>
        </p:nvSpPr>
        <p:spPr>
          <a:xfrm flipV="1">
            <a:off x="2147739" y="3170612"/>
            <a:ext cx="2421588" cy="1825421"/>
          </a:xfrm>
          <a:prstGeom prst="line">
            <a:avLst/>
          </a:prstGeom>
          <a:ln w="38100">
            <a:solidFill>
              <a:schemeClr val="accent2">
                <a:lumMod val="50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sp>
        <p:nvSpPr>
          <p:cNvPr id="95" name="Line">
            <a:extLst>
              <a:ext uri="{FF2B5EF4-FFF2-40B4-BE49-F238E27FC236}">
                <a16:creationId xmlns:a16="http://schemas.microsoft.com/office/drawing/2014/main" id="{A91C4A0C-2DB2-413A-951E-19DBF1DF1F01}"/>
              </a:ext>
            </a:extLst>
          </p:cNvPr>
          <p:cNvSpPr/>
          <p:nvPr/>
        </p:nvSpPr>
        <p:spPr>
          <a:xfrm flipV="1">
            <a:off x="2147739" y="2880056"/>
            <a:ext cx="2421588" cy="2115977"/>
          </a:xfrm>
          <a:prstGeom prst="line">
            <a:avLst/>
          </a:prstGeom>
          <a:ln w="38100">
            <a:solidFill>
              <a:schemeClr val="accent2">
                <a:lumMod val="50000"/>
                <a:alpha val="2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pic>
        <p:nvPicPr>
          <p:cNvPr id="96" name="pasted-image.tif" descr="pasted-image.tif">
            <a:extLst>
              <a:ext uri="{FF2B5EF4-FFF2-40B4-BE49-F238E27FC236}">
                <a16:creationId xmlns:a16="http://schemas.microsoft.com/office/drawing/2014/main" id="{F405E0F4-5395-4ADA-AB40-8AD3E5FCBB9B}"/>
              </a:ext>
            </a:extLst>
          </p:cNvPr>
          <p:cNvPicPr>
            <a:picLocks noChangeAspect="1"/>
          </p:cNvPicPr>
          <p:nvPr/>
        </p:nvPicPr>
        <p:blipFill>
          <a:blip r:embed="rId3"/>
          <a:stretch>
            <a:fillRect/>
          </a:stretch>
        </p:blipFill>
        <p:spPr>
          <a:xfrm>
            <a:off x="922020" y="2617170"/>
            <a:ext cx="2390579" cy="2741950"/>
          </a:xfrm>
          <a:prstGeom prst="rect">
            <a:avLst/>
          </a:prstGeom>
          <a:ln w="12700">
            <a:miter lim="400000"/>
          </a:ln>
        </p:spPr>
      </p:pic>
      <p:grpSp>
        <p:nvGrpSpPr>
          <p:cNvPr id="97" name="Group 96">
            <a:extLst>
              <a:ext uri="{FF2B5EF4-FFF2-40B4-BE49-F238E27FC236}">
                <a16:creationId xmlns:a16="http://schemas.microsoft.com/office/drawing/2014/main" id="{F0ACADB5-2F5B-4DD1-A152-859A7A01CD31}"/>
              </a:ext>
            </a:extLst>
          </p:cNvPr>
          <p:cNvGrpSpPr/>
          <p:nvPr/>
        </p:nvGrpSpPr>
        <p:grpSpPr>
          <a:xfrm>
            <a:off x="4500748" y="2615169"/>
            <a:ext cx="68580" cy="2743200"/>
            <a:chOff x="8293100" y="2546350"/>
            <a:chExt cx="127000" cy="3429000"/>
          </a:xfrm>
          <a:solidFill>
            <a:schemeClr val="tx1"/>
          </a:solidFill>
        </p:grpSpPr>
        <p:sp>
          <p:nvSpPr>
            <p:cNvPr id="98" name="Rectangle 97">
              <a:extLst>
                <a:ext uri="{FF2B5EF4-FFF2-40B4-BE49-F238E27FC236}">
                  <a16:creationId xmlns:a16="http://schemas.microsoft.com/office/drawing/2014/main" id="{BD1023B7-57D9-4168-897A-5950A3B06481}"/>
                </a:ext>
              </a:extLst>
            </p:cNvPr>
            <p:cNvSpPr/>
            <p:nvPr/>
          </p:nvSpPr>
          <p:spPr>
            <a:xfrm>
              <a:off x="8293100" y="2546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99" name="Rectangle 98">
              <a:extLst>
                <a:ext uri="{FF2B5EF4-FFF2-40B4-BE49-F238E27FC236}">
                  <a16:creationId xmlns:a16="http://schemas.microsoft.com/office/drawing/2014/main" id="{AE5EEAE4-BBEB-4C36-B5F9-2947C6C400B3}"/>
                </a:ext>
              </a:extLst>
            </p:cNvPr>
            <p:cNvSpPr/>
            <p:nvPr/>
          </p:nvSpPr>
          <p:spPr>
            <a:xfrm>
              <a:off x="8293100" y="2673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00" name="Rectangle 99">
              <a:extLst>
                <a:ext uri="{FF2B5EF4-FFF2-40B4-BE49-F238E27FC236}">
                  <a16:creationId xmlns:a16="http://schemas.microsoft.com/office/drawing/2014/main" id="{D2B4797F-AB36-4929-A2B9-296E52495E9F}"/>
                </a:ext>
              </a:extLst>
            </p:cNvPr>
            <p:cNvSpPr/>
            <p:nvPr/>
          </p:nvSpPr>
          <p:spPr>
            <a:xfrm>
              <a:off x="8293100" y="2800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01" name="Rectangle 100">
              <a:extLst>
                <a:ext uri="{FF2B5EF4-FFF2-40B4-BE49-F238E27FC236}">
                  <a16:creationId xmlns:a16="http://schemas.microsoft.com/office/drawing/2014/main" id="{467C5D6D-5C85-4342-985E-771DBC320053}"/>
                </a:ext>
              </a:extLst>
            </p:cNvPr>
            <p:cNvSpPr/>
            <p:nvPr/>
          </p:nvSpPr>
          <p:spPr>
            <a:xfrm>
              <a:off x="8293100" y="2927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02" name="Rectangle 101">
              <a:extLst>
                <a:ext uri="{FF2B5EF4-FFF2-40B4-BE49-F238E27FC236}">
                  <a16:creationId xmlns:a16="http://schemas.microsoft.com/office/drawing/2014/main" id="{F0E54E2B-E461-45CB-9A23-2142D74F7BF3}"/>
                </a:ext>
              </a:extLst>
            </p:cNvPr>
            <p:cNvSpPr/>
            <p:nvPr/>
          </p:nvSpPr>
          <p:spPr>
            <a:xfrm>
              <a:off x="8293100" y="305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03" name="Rectangle 102">
              <a:extLst>
                <a:ext uri="{FF2B5EF4-FFF2-40B4-BE49-F238E27FC236}">
                  <a16:creationId xmlns:a16="http://schemas.microsoft.com/office/drawing/2014/main" id="{0E98FCBE-0110-4377-8CA4-13962B2871DE}"/>
                </a:ext>
              </a:extLst>
            </p:cNvPr>
            <p:cNvSpPr/>
            <p:nvPr/>
          </p:nvSpPr>
          <p:spPr>
            <a:xfrm>
              <a:off x="8293100" y="318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grpSp>
          <p:nvGrpSpPr>
            <p:cNvPr id="104" name="Group 103">
              <a:extLst>
                <a:ext uri="{FF2B5EF4-FFF2-40B4-BE49-F238E27FC236}">
                  <a16:creationId xmlns:a16="http://schemas.microsoft.com/office/drawing/2014/main" id="{B0787822-56DE-487D-A704-2791654E11F2}"/>
                </a:ext>
              </a:extLst>
            </p:cNvPr>
            <p:cNvGrpSpPr/>
            <p:nvPr/>
          </p:nvGrpSpPr>
          <p:grpSpPr>
            <a:xfrm>
              <a:off x="8293100" y="3308350"/>
              <a:ext cx="127000" cy="762000"/>
              <a:chOff x="8445500" y="2698750"/>
              <a:chExt cx="127000" cy="762000"/>
            </a:xfrm>
            <a:grpFill/>
          </p:grpSpPr>
          <p:sp>
            <p:nvSpPr>
              <p:cNvPr id="119" name="Rectangle 118">
                <a:extLst>
                  <a:ext uri="{FF2B5EF4-FFF2-40B4-BE49-F238E27FC236}">
                    <a16:creationId xmlns:a16="http://schemas.microsoft.com/office/drawing/2014/main" id="{5F45F5CB-505D-4725-8F0E-85B8308BBEED}"/>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20" name="Rectangle 119">
                <a:extLst>
                  <a:ext uri="{FF2B5EF4-FFF2-40B4-BE49-F238E27FC236}">
                    <a16:creationId xmlns:a16="http://schemas.microsoft.com/office/drawing/2014/main" id="{1B974A87-0E2B-4900-858E-77D59724220F}"/>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21" name="Rectangle 120">
                <a:extLst>
                  <a:ext uri="{FF2B5EF4-FFF2-40B4-BE49-F238E27FC236}">
                    <a16:creationId xmlns:a16="http://schemas.microsoft.com/office/drawing/2014/main" id="{2FDC2C0C-DED1-45B8-B374-1455DE99BFD9}"/>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22" name="Rectangle 121">
                <a:extLst>
                  <a:ext uri="{FF2B5EF4-FFF2-40B4-BE49-F238E27FC236}">
                    <a16:creationId xmlns:a16="http://schemas.microsoft.com/office/drawing/2014/main" id="{57EAD321-C44F-4BB7-AAB1-5EDBC18F6A33}"/>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23" name="Rectangle 122">
                <a:extLst>
                  <a:ext uri="{FF2B5EF4-FFF2-40B4-BE49-F238E27FC236}">
                    <a16:creationId xmlns:a16="http://schemas.microsoft.com/office/drawing/2014/main" id="{FD2C0F82-C280-42D8-9928-95597836D0E7}"/>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24" name="Rectangle 123">
                <a:extLst>
                  <a:ext uri="{FF2B5EF4-FFF2-40B4-BE49-F238E27FC236}">
                    <a16:creationId xmlns:a16="http://schemas.microsoft.com/office/drawing/2014/main" id="{0A1A8500-A808-44EF-8063-62778FE9B196}"/>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grpSp>
        <p:grpSp>
          <p:nvGrpSpPr>
            <p:cNvPr id="105" name="Group 104">
              <a:extLst>
                <a:ext uri="{FF2B5EF4-FFF2-40B4-BE49-F238E27FC236}">
                  <a16:creationId xmlns:a16="http://schemas.microsoft.com/office/drawing/2014/main" id="{C4D35F2E-B37F-47F6-BC42-173C2D08F798}"/>
                </a:ext>
              </a:extLst>
            </p:cNvPr>
            <p:cNvGrpSpPr/>
            <p:nvPr/>
          </p:nvGrpSpPr>
          <p:grpSpPr>
            <a:xfrm>
              <a:off x="8293100" y="4451350"/>
              <a:ext cx="127000" cy="1143000"/>
              <a:chOff x="8445500" y="3079750"/>
              <a:chExt cx="127000" cy="1143000"/>
            </a:xfrm>
            <a:grpFill/>
          </p:grpSpPr>
          <p:sp>
            <p:nvSpPr>
              <p:cNvPr id="109" name="Rectangle 108">
                <a:extLst>
                  <a:ext uri="{FF2B5EF4-FFF2-40B4-BE49-F238E27FC236}">
                    <a16:creationId xmlns:a16="http://schemas.microsoft.com/office/drawing/2014/main" id="{16EBDE50-2F43-48A9-B149-8F9507112516}"/>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10" name="Rectangle 109">
                <a:extLst>
                  <a:ext uri="{FF2B5EF4-FFF2-40B4-BE49-F238E27FC236}">
                    <a16:creationId xmlns:a16="http://schemas.microsoft.com/office/drawing/2014/main" id="{B325A42C-083D-4EAF-8F2C-AF6DA1A37C63}"/>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11" name="Rectangle 110">
                <a:extLst>
                  <a:ext uri="{FF2B5EF4-FFF2-40B4-BE49-F238E27FC236}">
                    <a16:creationId xmlns:a16="http://schemas.microsoft.com/office/drawing/2014/main" id="{CE354CA5-70CC-48FA-BB68-6D3C4490B4BC}"/>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grpSp>
            <p:nvGrpSpPr>
              <p:cNvPr id="112" name="Group 111">
                <a:extLst>
                  <a:ext uri="{FF2B5EF4-FFF2-40B4-BE49-F238E27FC236}">
                    <a16:creationId xmlns:a16="http://schemas.microsoft.com/office/drawing/2014/main" id="{DB510E73-218B-49BE-AD4D-A1577266CEF3}"/>
                  </a:ext>
                </a:extLst>
              </p:cNvPr>
              <p:cNvGrpSpPr/>
              <p:nvPr/>
            </p:nvGrpSpPr>
            <p:grpSpPr>
              <a:xfrm>
                <a:off x="8445500" y="3460750"/>
                <a:ext cx="127000" cy="762000"/>
                <a:chOff x="8445500" y="2698750"/>
                <a:chExt cx="127000" cy="762000"/>
              </a:xfrm>
              <a:grpFill/>
            </p:grpSpPr>
            <p:sp>
              <p:nvSpPr>
                <p:cNvPr id="113" name="Rectangle 112">
                  <a:extLst>
                    <a:ext uri="{FF2B5EF4-FFF2-40B4-BE49-F238E27FC236}">
                      <a16:creationId xmlns:a16="http://schemas.microsoft.com/office/drawing/2014/main" id="{94DECDF1-2B4A-4CCA-982B-79897940A103}"/>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14" name="Rectangle 113">
                  <a:extLst>
                    <a:ext uri="{FF2B5EF4-FFF2-40B4-BE49-F238E27FC236}">
                      <a16:creationId xmlns:a16="http://schemas.microsoft.com/office/drawing/2014/main" id="{6890E2A4-E082-45E7-BBA9-A1023C70FF8A}"/>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15" name="Rectangle 114">
                  <a:extLst>
                    <a:ext uri="{FF2B5EF4-FFF2-40B4-BE49-F238E27FC236}">
                      <a16:creationId xmlns:a16="http://schemas.microsoft.com/office/drawing/2014/main" id="{C0223DC3-A1B8-49AA-BEEA-5296704E579C}"/>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16" name="Rectangle 115">
                  <a:extLst>
                    <a:ext uri="{FF2B5EF4-FFF2-40B4-BE49-F238E27FC236}">
                      <a16:creationId xmlns:a16="http://schemas.microsoft.com/office/drawing/2014/main" id="{2AFCC898-E102-4D42-8A13-AD6EB82DA6A5}"/>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17" name="Rectangle 116">
                  <a:extLst>
                    <a:ext uri="{FF2B5EF4-FFF2-40B4-BE49-F238E27FC236}">
                      <a16:creationId xmlns:a16="http://schemas.microsoft.com/office/drawing/2014/main" id="{20ABD1B8-5793-42BD-9BC0-8168FA26318A}"/>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18" name="Rectangle 117">
                  <a:extLst>
                    <a:ext uri="{FF2B5EF4-FFF2-40B4-BE49-F238E27FC236}">
                      <a16:creationId xmlns:a16="http://schemas.microsoft.com/office/drawing/2014/main" id="{4B30DDBD-BA4D-4D82-9157-53E0CE6F7953}"/>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grpSp>
        </p:grpSp>
        <p:sp>
          <p:nvSpPr>
            <p:cNvPr id="106" name="Rectangle 105">
              <a:extLst>
                <a:ext uri="{FF2B5EF4-FFF2-40B4-BE49-F238E27FC236}">
                  <a16:creationId xmlns:a16="http://schemas.microsoft.com/office/drawing/2014/main" id="{EEF9936B-38B2-46BA-9AED-AFF305476670}"/>
                </a:ext>
              </a:extLst>
            </p:cNvPr>
            <p:cNvSpPr/>
            <p:nvPr/>
          </p:nvSpPr>
          <p:spPr>
            <a:xfrm>
              <a:off x="8293100" y="559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07" name="Rectangle 106">
              <a:extLst>
                <a:ext uri="{FF2B5EF4-FFF2-40B4-BE49-F238E27FC236}">
                  <a16:creationId xmlns:a16="http://schemas.microsoft.com/office/drawing/2014/main" id="{48844CAA-CA27-4220-BB0A-A73F6560A6AC}"/>
                </a:ext>
              </a:extLst>
            </p:cNvPr>
            <p:cNvSpPr/>
            <p:nvPr/>
          </p:nvSpPr>
          <p:spPr>
            <a:xfrm>
              <a:off x="8293100" y="572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08" name="Rectangle 107">
              <a:extLst>
                <a:ext uri="{FF2B5EF4-FFF2-40B4-BE49-F238E27FC236}">
                  <a16:creationId xmlns:a16="http://schemas.microsoft.com/office/drawing/2014/main" id="{05624E54-7CBA-4C8B-8C05-7F2071302AAA}"/>
                </a:ext>
              </a:extLst>
            </p:cNvPr>
            <p:cNvSpPr/>
            <p:nvPr/>
          </p:nvSpPr>
          <p:spPr>
            <a:xfrm>
              <a:off x="8293100" y="5848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grpSp>
      <p:grpSp>
        <p:nvGrpSpPr>
          <p:cNvPr id="126" name="Group 125">
            <a:extLst>
              <a:ext uri="{FF2B5EF4-FFF2-40B4-BE49-F238E27FC236}">
                <a16:creationId xmlns:a16="http://schemas.microsoft.com/office/drawing/2014/main" id="{497EEE6C-F0F4-4E8E-A29D-1735A0CFAFD8}"/>
              </a:ext>
            </a:extLst>
          </p:cNvPr>
          <p:cNvGrpSpPr/>
          <p:nvPr/>
        </p:nvGrpSpPr>
        <p:grpSpPr>
          <a:xfrm>
            <a:off x="4500746" y="2608310"/>
            <a:ext cx="68580" cy="2743200"/>
            <a:chOff x="8293100" y="2546350"/>
            <a:chExt cx="127000" cy="3429000"/>
          </a:xfrm>
          <a:solidFill>
            <a:schemeClr val="tx1"/>
          </a:solidFill>
        </p:grpSpPr>
        <p:sp>
          <p:nvSpPr>
            <p:cNvPr id="127" name="Rectangle 126">
              <a:extLst>
                <a:ext uri="{FF2B5EF4-FFF2-40B4-BE49-F238E27FC236}">
                  <a16:creationId xmlns:a16="http://schemas.microsoft.com/office/drawing/2014/main" id="{8F1D3E72-C1D4-471A-AAE1-694B4BB16CBB}"/>
                </a:ext>
              </a:extLst>
            </p:cNvPr>
            <p:cNvSpPr/>
            <p:nvPr/>
          </p:nvSpPr>
          <p:spPr>
            <a:xfrm>
              <a:off x="8293100" y="2546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8" name="Rectangle 127">
              <a:extLst>
                <a:ext uri="{FF2B5EF4-FFF2-40B4-BE49-F238E27FC236}">
                  <a16:creationId xmlns:a16="http://schemas.microsoft.com/office/drawing/2014/main" id="{E23DC026-FF67-4978-BFB5-7A97F99D0ED6}"/>
                </a:ext>
              </a:extLst>
            </p:cNvPr>
            <p:cNvSpPr/>
            <p:nvPr/>
          </p:nvSpPr>
          <p:spPr>
            <a:xfrm>
              <a:off x="8293100" y="2673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9" name="Rectangle 128">
              <a:extLst>
                <a:ext uri="{FF2B5EF4-FFF2-40B4-BE49-F238E27FC236}">
                  <a16:creationId xmlns:a16="http://schemas.microsoft.com/office/drawing/2014/main" id="{B7A93131-CABE-488E-8849-408948E2A51A}"/>
                </a:ext>
              </a:extLst>
            </p:cNvPr>
            <p:cNvSpPr/>
            <p:nvPr/>
          </p:nvSpPr>
          <p:spPr>
            <a:xfrm>
              <a:off x="8293100" y="2800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0" name="Rectangle 129">
              <a:extLst>
                <a:ext uri="{FF2B5EF4-FFF2-40B4-BE49-F238E27FC236}">
                  <a16:creationId xmlns:a16="http://schemas.microsoft.com/office/drawing/2014/main" id="{814FACE9-7777-405D-AD61-B96255351606}"/>
                </a:ext>
              </a:extLst>
            </p:cNvPr>
            <p:cNvSpPr/>
            <p:nvPr/>
          </p:nvSpPr>
          <p:spPr>
            <a:xfrm>
              <a:off x="8293100" y="2927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1" name="Rectangle 130">
              <a:extLst>
                <a:ext uri="{FF2B5EF4-FFF2-40B4-BE49-F238E27FC236}">
                  <a16:creationId xmlns:a16="http://schemas.microsoft.com/office/drawing/2014/main" id="{375CE8DF-5076-45B2-969A-F6F5966DF5EA}"/>
                </a:ext>
              </a:extLst>
            </p:cNvPr>
            <p:cNvSpPr/>
            <p:nvPr/>
          </p:nvSpPr>
          <p:spPr>
            <a:xfrm>
              <a:off x="8293100" y="305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2" name="Rectangle 131">
              <a:extLst>
                <a:ext uri="{FF2B5EF4-FFF2-40B4-BE49-F238E27FC236}">
                  <a16:creationId xmlns:a16="http://schemas.microsoft.com/office/drawing/2014/main" id="{2DAADC36-B173-4887-B53C-EEC256609E02}"/>
                </a:ext>
              </a:extLst>
            </p:cNvPr>
            <p:cNvSpPr/>
            <p:nvPr/>
          </p:nvSpPr>
          <p:spPr>
            <a:xfrm>
              <a:off x="8293100" y="318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133" name="Group 132">
              <a:extLst>
                <a:ext uri="{FF2B5EF4-FFF2-40B4-BE49-F238E27FC236}">
                  <a16:creationId xmlns:a16="http://schemas.microsoft.com/office/drawing/2014/main" id="{E1E8A74A-E127-4663-BD21-30FC9C39CDB1}"/>
                </a:ext>
              </a:extLst>
            </p:cNvPr>
            <p:cNvGrpSpPr/>
            <p:nvPr/>
          </p:nvGrpSpPr>
          <p:grpSpPr>
            <a:xfrm>
              <a:off x="8293100" y="3308350"/>
              <a:ext cx="127000" cy="762000"/>
              <a:chOff x="8445500" y="2698750"/>
              <a:chExt cx="127000" cy="762000"/>
            </a:xfrm>
            <a:grpFill/>
          </p:grpSpPr>
          <p:sp>
            <p:nvSpPr>
              <p:cNvPr id="150" name="Rectangle 149">
                <a:extLst>
                  <a:ext uri="{FF2B5EF4-FFF2-40B4-BE49-F238E27FC236}">
                    <a16:creationId xmlns:a16="http://schemas.microsoft.com/office/drawing/2014/main" id="{E9069D81-3E5A-4185-971C-E90F5FDEA30B}"/>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1" name="Rectangle 150">
                <a:extLst>
                  <a:ext uri="{FF2B5EF4-FFF2-40B4-BE49-F238E27FC236}">
                    <a16:creationId xmlns:a16="http://schemas.microsoft.com/office/drawing/2014/main" id="{385D9CA4-9554-4631-934E-01E260196A99}"/>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2" name="Rectangle 151">
                <a:extLst>
                  <a:ext uri="{FF2B5EF4-FFF2-40B4-BE49-F238E27FC236}">
                    <a16:creationId xmlns:a16="http://schemas.microsoft.com/office/drawing/2014/main" id="{89DF4621-1E03-4934-B790-5ADB3E7752DB}"/>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3" name="Rectangle 152">
                <a:extLst>
                  <a:ext uri="{FF2B5EF4-FFF2-40B4-BE49-F238E27FC236}">
                    <a16:creationId xmlns:a16="http://schemas.microsoft.com/office/drawing/2014/main" id="{9F7505EB-D976-411A-8263-523583D26999}"/>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4" name="Rectangle 153">
                <a:extLst>
                  <a:ext uri="{FF2B5EF4-FFF2-40B4-BE49-F238E27FC236}">
                    <a16:creationId xmlns:a16="http://schemas.microsoft.com/office/drawing/2014/main" id="{1FE51F29-6FA3-4B49-B9E6-EF1ABDBCCA32}"/>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5" name="Rectangle 154">
                <a:extLst>
                  <a:ext uri="{FF2B5EF4-FFF2-40B4-BE49-F238E27FC236}">
                    <a16:creationId xmlns:a16="http://schemas.microsoft.com/office/drawing/2014/main" id="{2D6DD31E-461B-4753-9417-DB189723145D}"/>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134" name="Group 133">
              <a:extLst>
                <a:ext uri="{FF2B5EF4-FFF2-40B4-BE49-F238E27FC236}">
                  <a16:creationId xmlns:a16="http://schemas.microsoft.com/office/drawing/2014/main" id="{5F9AA4F4-7862-44C2-99D4-47EE312B18B9}"/>
                </a:ext>
              </a:extLst>
            </p:cNvPr>
            <p:cNvGrpSpPr/>
            <p:nvPr/>
          </p:nvGrpSpPr>
          <p:grpSpPr>
            <a:xfrm>
              <a:off x="8293100" y="4070351"/>
              <a:ext cx="127000" cy="1523999"/>
              <a:chOff x="8445500" y="2698751"/>
              <a:chExt cx="127000" cy="1523999"/>
            </a:xfrm>
            <a:grpFill/>
          </p:grpSpPr>
          <p:sp>
            <p:nvSpPr>
              <p:cNvPr id="138" name="Rectangle 137">
                <a:extLst>
                  <a:ext uri="{FF2B5EF4-FFF2-40B4-BE49-F238E27FC236}">
                    <a16:creationId xmlns:a16="http://schemas.microsoft.com/office/drawing/2014/main" id="{AA2CBDEC-41A2-4485-98A1-89B5EFCDFE9E}"/>
                  </a:ext>
                </a:extLst>
              </p:cNvPr>
              <p:cNvSpPr/>
              <p:nvPr/>
            </p:nvSpPr>
            <p:spPr>
              <a:xfrm>
                <a:off x="8445500" y="2698751"/>
                <a:ext cx="127000" cy="96268"/>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9" name="Rectangle 138">
                <a:extLst>
                  <a:ext uri="{FF2B5EF4-FFF2-40B4-BE49-F238E27FC236}">
                    <a16:creationId xmlns:a16="http://schemas.microsoft.com/office/drawing/2014/main" id="{DF153941-53EF-4D08-A45A-F28425C66FB2}"/>
                  </a:ext>
                </a:extLst>
              </p:cNvPr>
              <p:cNvSpPr/>
              <p:nvPr/>
            </p:nvSpPr>
            <p:spPr>
              <a:xfrm>
                <a:off x="8445500" y="2968888"/>
                <a:ext cx="127000" cy="110862"/>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0" name="Rectangle 139">
                <a:extLst>
                  <a:ext uri="{FF2B5EF4-FFF2-40B4-BE49-F238E27FC236}">
                    <a16:creationId xmlns:a16="http://schemas.microsoft.com/office/drawing/2014/main" id="{EEA2C23C-1112-4269-AEC6-A95F37A83660}"/>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1" name="Rectangle 140">
                <a:extLst>
                  <a:ext uri="{FF2B5EF4-FFF2-40B4-BE49-F238E27FC236}">
                    <a16:creationId xmlns:a16="http://schemas.microsoft.com/office/drawing/2014/main" id="{6834218D-0575-413E-AC05-EBB88CA9E98B}"/>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2" name="Rectangle 141">
                <a:extLst>
                  <a:ext uri="{FF2B5EF4-FFF2-40B4-BE49-F238E27FC236}">
                    <a16:creationId xmlns:a16="http://schemas.microsoft.com/office/drawing/2014/main" id="{CB824D12-6877-47A2-B0F1-5C6183DAE2EE}"/>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143" name="Group 142">
                <a:extLst>
                  <a:ext uri="{FF2B5EF4-FFF2-40B4-BE49-F238E27FC236}">
                    <a16:creationId xmlns:a16="http://schemas.microsoft.com/office/drawing/2014/main" id="{627118A8-206C-4476-9CB7-B25AB2853FD6}"/>
                  </a:ext>
                </a:extLst>
              </p:cNvPr>
              <p:cNvGrpSpPr/>
              <p:nvPr/>
            </p:nvGrpSpPr>
            <p:grpSpPr>
              <a:xfrm>
                <a:off x="8445500" y="3460750"/>
                <a:ext cx="127000" cy="762000"/>
                <a:chOff x="8445500" y="2698750"/>
                <a:chExt cx="127000" cy="762000"/>
              </a:xfrm>
              <a:grpFill/>
            </p:grpSpPr>
            <p:sp>
              <p:nvSpPr>
                <p:cNvPr id="144" name="Rectangle 143">
                  <a:extLst>
                    <a:ext uri="{FF2B5EF4-FFF2-40B4-BE49-F238E27FC236}">
                      <a16:creationId xmlns:a16="http://schemas.microsoft.com/office/drawing/2014/main" id="{BA3DE1DA-F7ED-437E-B862-24259A911843}"/>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5" name="Rectangle 144">
                  <a:extLst>
                    <a:ext uri="{FF2B5EF4-FFF2-40B4-BE49-F238E27FC236}">
                      <a16:creationId xmlns:a16="http://schemas.microsoft.com/office/drawing/2014/main" id="{9AC670D9-CEAF-4D93-8D06-E997AB87DA89}"/>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6" name="Rectangle 145">
                  <a:extLst>
                    <a:ext uri="{FF2B5EF4-FFF2-40B4-BE49-F238E27FC236}">
                      <a16:creationId xmlns:a16="http://schemas.microsoft.com/office/drawing/2014/main" id="{79AF6D9A-6FA7-4FC7-9E6E-30541A35393F}"/>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7" name="Rectangle 146">
                  <a:extLst>
                    <a:ext uri="{FF2B5EF4-FFF2-40B4-BE49-F238E27FC236}">
                      <a16:creationId xmlns:a16="http://schemas.microsoft.com/office/drawing/2014/main" id="{915F4C76-0640-45D0-9541-AB0241EE99AF}"/>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8" name="Rectangle 147">
                  <a:extLst>
                    <a:ext uri="{FF2B5EF4-FFF2-40B4-BE49-F238E27FC236}">
                      <a16:creationId xmlns:a16="http://schemas.microsoft.com/office/drawing/2014/main" id="{4C5DB3FB-3804-4A10-ADCC-53444796C9ED}"/>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9" name="Rectangle 148">
                  <a:extLst>
                    <a:ext uri="{FF2B5EF4-FFF2-40B4-BE49-F238E27FC236}">
                      <a16:creationId xmlns:a16="http://schemas.microsoft.com/office/drawing/2014/main" id="{0D16CCD4-2A0D-427B-9086-28D3EA0072AE}"/>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sp>
          <p:nvSpPr>
            <p:cNvPr id="135" name="Rectangle 134">
              <a:extLst>
                <a:ext uri="{FF2B5EF4-FFF2-40B4-BE49-F238E27FC236}">
                  <a16:creationId xmlns:a16="http://schemas.microsoft.com/office/drawing/2014/main" id="{C1FDD154-507F-4053-B681-605C18993CBE}"/>
                </a:ext>
              </a:extLst>
            </p:cNvPr>
            <p:cNvSpPr/>
            <p:nvPr/>
          </p:nvSpPr>
          <p:spPr>
            <a:xfrm>
              <a:off x="8293100" y="559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6" name="Rectangle 135">
              <a:extLst>
                <a:ext uri="{FF2B5EF4-FFF2-40B4-BE49-F238E27FC236}">
                  <a16:creationId xmlns:a16="http://schemas.microsoft.com/office/drawing/2014/main" id="{C9B1D5F0-5BD6-4683-B9EE-051BD5D7C855}"/>
                </a:ext>
              </a:extLst>
            </p:cNvPr>
            <p:cNvSpPr/>
            <p:nvPr/>
          </p:nvSpPr>
          <p:spPr>
            <a:xfrm>
              <a:off x="8293100" y="572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7" name="Rectangle 136">
              <a:extLst>
                <a:ext uri="{FF2B5EF4-FFF2-40B4-BE49-F238E27FC236}">
                  <a16:creationId xmlns:a16="http://schemas.microsoft.com/office/drawing/2014/main" id="{00739EB4-45C1-4042-8CE3-365F12914697}"/>
                </a:ext>
              </a:extLst>
            </p:cNvPr>
            <p:cNvSpPr/>
            <p:nvPr/>
          </p:nvSpPr>
          <p:spPr>
            <a:xfrm>
              <a:off x="8293100" y="5848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cxnSp>
        <p:nvCxnSpPr>
          <p:cNvPr id="163" name="Straight Connector 162">
            <a:extLst>
              <a:ext uri="{FF2B5EF4-FFF2-40B4-BE49-F238E27FC236}">
                <a16:creationId xmlns:a16="http://schemas.microsoft.com/office/drawing/2014/main" id="{343AB3F8-8C47-40F0-B2B0-D56622A7EB1D}"/>
              </a:ext>
            </a:extLst>
          </p:cNvPr>
          <p:cNvCxnSpPr>
            <a:cxnSpLocks/>
          </p:cNvCxnSpPr>
          <p:nvPr/>
        </p:nvCxnSpPr>
        <p:spPr>
          <a:xfrm>
            <a:off x="2149429" y="4996033"/>
            <a:ext cx="2361628" cy="0"/>
          </a:xfrm>
          <a:prstGeom prst="line">
            <a:avLst/>
          </a:prstGeom>
          <a:ln w="38100">
            <a:solidFill>
              <a:srgbClr val="843C0C"/>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694F1141-F073-436D-8E2F-95BF2A3B53B3}"/>
              </a:ext>
            </a:extLst>
          </p:cNvPr>
          <p:cNvCxnSpPr>
            <a:stCxn id="98" idx="3"/>
          </p:cNvCxnSpPr>
          <p:nvPr/>
        </p:nvCxnSpPr>
        <p:spPr>
          <a:xfrm>
            <a:off x="4569328" y="2665969"/>
            <a:ext cx="2977030" cy="3281825"/>
          </a:xfrm>
          <a:prstGeom prst="line">
            <a:avLst/>
          </a:prstGeom>
          <a:ln w="38100">
            <a:solidFill>
              <a:srgbClr val="548235"/>
            </a:solidFill>
          </a:ln>
        </p:spPr>
        <p:style>
          <a:lnRef idx="1">
            <a:schemeClr val="accent1"/>
          </a:lnRef>
          <a:fillRef idx="0">
            <a:schemeClr val="accent1"/>
          </a:fillRef>
          <a:effectRef idx="0">
            <a:schemeClr val="accent1"/>
          </a:effectRef>
          <a:fontRef idx="minor">
            <a:schemeClr val="tx1"/>
          </a:fontRef>
        </p:style>
      </p:cxnSp>
      <p:sp>
        <p:nvSpPr>
          <p:cNvPr id="166" name="Oval 165">
            <a:extLst>
              <a:ext uri="{FF2B5EF4-FFF2-40B4-BE49-F238E27FC236}">
                <a16:creationId xmlns:a16="http://schemas.microsoft.com/office/drawing/2014/main" id="{E376258E-C617-42AC-86CC-2EA43C68349C}"/>
              </a:ext>
            </a:extLst>
          </p:cNvPr>
          <p:cNvSpPr/>
          <p:nvPr/>
        </p:nvSpPr>
        <p:spPr>
          <a:xfrm>
            <a:off x="4390212" y="2801894"/>
            <a:ext cx="289652" cy="2374916"/>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cxnSp>
        <p:nvCxnSpPr>
          <p:cNvPr id="167" name="Straight Arrow Connector 166">
            <a:extLst>
              <a:ext uri="{FF2B5EF4-FFF2-40B4-BE49-F238E27FC236}">
                <a16:creationId xmlns:a16="http://schemas.microsoft.com/office/drawing/2014/main" id="{57787637-78FF-4EEB-A47D-39F568317FFF}"/>
              </a:ext>
            </a:extLst>
          </p:cNvPr>
          <p:cNvCxnSpPr>
            <a:cxnSpLocks/>
          </p:cNvCxnSpPr>
          <p:nvPr/>
        </p:nvCxnSpPr>
        <p:spPr>
          <a:xfrm>
            <a:off x="4606196" y="5382644"/>
            <a:ext cx="1122986" cy="0"/>
          </a:xfrm>
          <a:prstGeom prst="straightConnector1">
            <a:avLst/>
          </a:prstGeom>
          <a:ln w="38100" cap="rnd">
            <a:solidFill>
              <a:schemeClr val="tx1"/>
            </a:solidFill>
            <a:bevel/>
            <a:headEnd type="arrow"/>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8" name="Put a photosensor in front of object">
                <a:extLst>
                  <a:ext uri="{FF2B5EF4-FFF2-40B4-BE49-F238E27FC236}">
                    <a16:creationId xmlns:a16="http://schemas.microsoft.com/office/drawing/2014/main" id="{E58D4E1D-6806-4FC3-A1D6-F29DF61E67FD}"/>
                  </a:ext>
                </a:extLst>
              </p:cNvPr>
              <p:cNvSpPr txBox="1"/>
              <p:nvPr/>
            </p:nvSpPr>
            <p:spPr>
              <a:xfrm>
                <a:off x="4381965" y="5394974"/>
                <a:ext cx="1593749" cy="331100"/>
              </a:xfrm>
              <a:prstGeom prst="rect">
                <a:avLst/>
              </a:prstGeom>
              <a:ln w="12700">
                <a:miter lim="400000"/>
              </a:ln>
              <a:extLst>
                <a:ext uri="{C572A759-6A51-4108-AA02-DFA0A04FC94B}">
                  <ma14:wrappingTextBoxFlag xmlns="" xmlns:ma14="http://schemas.microsoft.com/office/mac/drawingml/2011/main" val="1"/>
                </a:ext>
              </a:extLst>
            </p:spPr>
            <p:txBody>
              <a:bodyPr wrap="square" lIns="26789" tIns="26789" rIns="26789" bIns="26789" anchor="ctr">
                <a:spAutoFit/>
              </a:bodyPr>
              <a:lstStyle/>
              <a:p>
                <a:pPr algn="ctr" defTabSz="685800">
                  <a:defRPr/>
                </a:pPr>
                <a:r>
                  <a:rPr lang="en-US" dirty="0">
                    <a:solidFill>
                      <a:prstClr val="black"/>
                    </a:solidFill>
                    <a:latin typeface="Calibri Light" panose="020F0302020204030204"/>
                  </a:rPr>
                  <a:t>focal length </a:t>
                </a:r>
                <a14:m>
                  <m:oMath xmlns:m="http://schemas.openxmlformats.org/officeDocument/2006/math">
                    <m:r>
                      <a:rPr lang="en-US" i="1" dirty="0" smtClean="0">
                        <a:solidFill>
                          <a:prstClr val="black"/>
                        </a:solidFill>
                        <a:latin typeface="Cambria Math" panose="02040503050406030204" pitchFamily="18" charset="0"/>
                      </a:rPr>
                      <m:t>𝑓</m:t>
                    </m:r>
                  </m:oMath>
                </a14:m>
                <a:endParaRPr dirty="0">
                  <a:solidFill>
                    <a:prstClr val="black"/>
                  </a:solidFill>
                  <a:latin typeface="Calibri Light" panose="020F0302020204030204"/>
                </a:endParaRPr>
              </a:p>
            </p:txBody>
          </p:sp>
        </mc:Choice>
        <mc:Fallback xmlns="">
          <p:sp>
            <p:nvSpPr>
              <p:cNvPr id="168" name="Put a photosensor in front of object">
                <a:extLst>
                  <a:ext uri="{FF2B5EF4-FFF2-40B4-BE49-F238E27FC236}">
                    <a16:creationId xmlns:a16="http://schemas.microsoft.com/office/drawing/2014/main" xmlns:a14="http://schemas.microsoft.com/office/drawing/2010/main" xmlns="" id="{E58D4E1D-6806-4FC3-A1D6-F29DF61E67FD}"/>
                  </a:ext>
                </a:extLst>
              </p:cNvPr>
              <p:cNvSpPr txBox="1">
                <a:spLocks noRot="1" noChangeAspect="1" noMove="1" noResize="1" noEditPoints="1" noAdjustHandles="1" noChangeArrowheads="1" noChangeShapeType="1" noTextEdit="1"/>
              </p:cNvSpPr>
              <p:nvPr/>
            </p:nvSpPr>
            <p:spPr>
              <a:xfrm>
                <a:off x="4381965" y="5394974"/>
                <a:ext cx="1593749" cy="331100"/>
              </a:xfrm>
              <a:prstGeom prst="rect">
                <a:avLst/>
              </a:prstGeom>
              <a:blipFill rotWithShape="1">
                <a:blip r:embed="rId4"/>
                <a:stretch>
                  <a:fillRect t="-14815" b="-35185"/>
                </a:stretch>
              </a:blipFill>
              <a:ln w="12700">
                <a:miter lim="400000"/>
              </a:ln>
              <a:extLst>
                <a:ext uri="{C572A759-6A51-4108-AA02-DFA0A04FC94B}">
                  <ma14:wrappingTextBoxFlag xmlns="" xmlns:ma14="http://schemas.microsoft.com/office/mac/drawingml/2011/main" xmlns:a14="http://schemas.microsoft.com/office/drawing/2010/main" val="1"/>
                </a:ext>
              </a:extLst>
            </p:spPr>
            <p:txBody>
              <a:bodyPr/>
              <a:lstStyle/>
              <a:p>
                <a:r>
                  <a:rPr lang="en-US">
                    <a:noFill/>
                  </a:rPr>
                  <a:t> </a:t>
                </a:r>
              </a:p>
            </p:txBody>
          </p:sp>
        </mc:Fallback>
      </mc:AlternateContent>
      <p:cxnSp>
        <p:nvCxnSpPr>
          <p:cNvPr id="171" name="Straight Connector 170">
            <a:extLst>
              <a:ext uri="{FF2B5EF4-FFF2-40B4-BE49-F238E27FC236}">
                <a16:creationId xmlns:a16="http://schemas.microsoft.com/office/drawing/2014/main" id="{FFD963CB-BAB8-4D84-8059-1444F54C244D}"/>
              </a:ext>
            </a:extLst>
          </p:cNvPr>
          <p:cNvCxnSpPr>
            <a:cxnSpLocks/>
          </p:cNvCxnSpPr>
          <p:nvPr/>
        </p:nvCxnSpPr>
        <p:spPr>
          <a:xfrm>
            <a:off x="5729182" y="2615169"/>
            <a:ext cx="0" cy="2743200"/>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74" name="Straight Arrow Connector 173">
            <a:extLst>
              <a:ext uri="{FF2B5EF4-FFF2-40B4-BE49-F238E27FC236}">
                <a16:creationId xmlns:a16="http://schemas.microsoft.com/office/drawing/2014/main" id="{9048E8D3-74F4-42B8-859D-BDA17DC91372}"/>
              </a:ext>
            </a:extLst>
          </p:cNvPr>
          <p:cNvCxnSpPr>
            <a:cxnSpLocks/>
          </p:cNvCxnSpPr>
          <p:nvPr/>
        </p:nvCxnSpPr>
        <p:spPr>
          <a:xfrm>
            <a:off x="2195341" y="5380268"/>
            <a:ext cx="2270400" cy="0"/>
          </a:xfrm>
          <a:prstGeom prst="straightConnector1">
            <a:avLst/>
          </a:prstGeom>
          <a:ln w="38100" cap="rnd">
            <a:solidFill>
              <a:schemeClr val="tx1"/>
            </a:solidFill>
            <a:bevel/>
            <a:headEnd type="arrow"/>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5" name="Put a photosensor in front of object">
                <a:extLst>
                  <a:ext uri="{FF2B5EF4-FFF2-40B4-BE49-F238E27FC236}">
                    <a16:creationId xmlns:a16="http://schemas.microsoft.com/office/drawing/2014/main" id="{F09EA008-0A48-4A1A-94FB-D1760CDB44C3}"/>
                  </a:ext>
                </a:extLst>
              </p:cNvPr>
              <p:cNvSpPr txBox="1"/>
              <p:nvPr/>
            </p:nvSpPr>
            <p:spPr>
              <a:xfrm>
                <a:off x="2195341" y="5394974"/>
                <a:ext cx="2270400" cy="331100"/>
              </a:xfrm>
              <a:prstGeom prst="rect">
                <a:avLst/>
              </a:prstGeom>
              <a:ln w="12700">
                <a:miter lim="400000"/>
              </a:ln>
              <a:extLst>
                <a:ext uri="{C572A759-6A51-4108-AA02-DFA0A04FC94B}">
                  <ma14:wrappingTextBoxFlag xmlns="" xmlns:ma14="http://schemas.microsoft.com/office/mac/drawingml/2011/main" val="1"/>
                </a:ext>
              </a:extLst>
            </p:spPr>
            <p:txBody>
              <a:bodyPr wrap="square" lIns="26789" tIns="26789" rIns="26789" bIns="26789" anchor="ctr">
                <a:spAutoFit/>
              </a:bodyPr>
              <a:lstStyle/>
              <a:p>
                <a:pPr algn="ctr" defTabSz="685800">
                  <a:defRPr/>
                </a:pPr>
                <a:r>
                  <a:rPr lang="en-US" dirty="0">
                    <a:solidFill>
                      <a:prstClr val="black"/>
                    </a:solidFill>
                    <a:latin typeface="Calibri Light" panose="020F0302020204030204"/>
                  </a:rPr>
                  <a:t>object distance </a:t>
                </a:r>
                <a14:m>
                  <m:oMath xmlns:m="http://schemas.openxmlformats.org/officeDocument/2006/math">
                    <m:sSub>
                      <m:sSubPr>
                        <m:ctrlPr>
                          <a:rPr lang="en-US" b="0" i="1" smtClean="0">
                            <a:solidFill>
                              <a:prstClr val="black"/>
                            </a:solidFill>
                            <a:latin typeface="Cambria Math" panose="02040503050406030204" pitchFamily="18" charset="0"/>
                          </a:rPr>
                        </m:ctrlPr>
                      </m:sSubPr>
                      <m:e>
                        <m:r>
                          <a:rPr lang="en-US" b="0" i="1" smtClean="0">
                            <a:solidFill>
                              <a:prstClr val="black"/>
                            </a:solidFill>
                            <a:latin typeface="Cambria Math" panose="02040503050406030204" pitchFamily="18" charset="0"/>
                          </a:rPr>
                          <m:t>𝑆</m:t>
                        </m:r>
                      </m:e>
                      <m:sub>
                        <m:r>
                          <a:rPr lang="en-US" b="0" i="1" smtClean="0">
                            <a:solidFill>
                              <a:prstClr val="black"/>
                            </a:solidFill>
                            <a:latin typeface="Cambria Math" panose="02040503050406030204" pitchFamily="18" charset="0"/>
                          </a:rPr>
                          <m:t>1</m:t>
                        </m:r>
                      </m:sub>
                    </m:sSub>
                  </m:oMath>
                </a14:m>
                <a:endParaRPr dirty="0">
                  <a:solidFill>
                    <a:prstClr val="black"/>
                  </a:solidFill>
                  <a:latin typeface="Calibri Light" panose="020F0302020204030204"/>
                </a:endParaRPr>
              </a:p>
            </p:txBody>
          </p:sp>
        </mc:Choice>
        <mc:Fallback xmlns="">
          <p:sp>
            <p:nvSpPr>
              <p:cNvPr id="175" name="Put a photosensor in front of object">
                <a:extLst>
                  <a:ext uri="{FF2B5EF4-FFF2-40B4-BE49-F238E27FC236}">
                    <a16:creationId xmlns:a16="http://schemas.microsoft.com/office/drawing/2014/main" xmlns:a14="http://schemas.microsoft.com/office/drawing/2010/main" xmlns="" id="{F09EA008-0A48-4A1A-94FB-D1760CDB44C3}"/>
                  </a:ext>
                </a:extLst>
              </p:cNvPr>
              <p:cNvSpPr txBox="1">
                <a:spLocks noRot="1" noChangeAspect="1" noMove="1" noResize="1" noEditPoints="1" noAdjustHandles="1" noChangeArrowheads="1" noChangeShapeType="1" noTextEdit="1"/>
              </p:cNvSpPr>
              <p:nvPr/>
            </p:nvSpPr>
            <p:spPr>
              <a:xfrm>
                <a:off x="2195341" y="5394974"/>
                <a:ext cx="2270400" cy="331100"/>
              </a:xfrm>
              <a:prstGeom prst="rect">
                <a:avLst/>
              </a:prstGeom>
              <a:blipFill rotWithShape="1">
                <a:blip r:embed="rId5"/>
                <a:stretch>
                  <a:fillRect t="-14815" b="-35185"/>
                </a:stretch>
              </a:blipFill>
              <a:ln w="12700">
                <a:miter lim="400000"/>
              </a:ln>
              <a:extLst>
                <a:ext uri="{C572A759-6A51-4108-AA02-DFA0A04FC94B}">
                  <ma14:wrappingTextBoxFlag xmlns="" xmlns:ma14="http://schemas.microsoft.com/office/mac/drawingml/2011/main" xmlns:a14="http://schemas.microsoft.com/office/drawing/2010/main" val="1"/>
                </a:ext>
              </a:extLst>
            </p:spPr>
            <p:txBody>
              <a:bodyPr/>
              <a:lstStyle/>
              <a:p>
                <a:r>
                  <a:rPr lang="en-US">
                    <a:noFill/>
                  </a:rPr>
                  <a:t> </a:t>
                </a:r>
              </a:p>
            </p:txBody>
          </p:sp>
        </mc:Fallback>
      </mc:AlternateContent>
      <p:pic>
        <p:nvPicPr>
          <p:cNvPr id="125" name="pasted-image.tif" descr="pasted-image.tif">
            <a:extLst>
              <a:ext uri="{FF2B5EF4-FFF2-40B4-BE49-F238E27FC236}">
                <a16:creationId xmlns:a16="http://schemas.microsoft.com/office/drawing/2014/main" id="{25495348-D9F5-44D4-A57C-694482C51FF4}"/>
              </a:ext>
            </a:extLst>
          </p:cNvPr>
          <p:cNvPicPr>
            <a:picLocks noChangeAspect="1"/>
          </p:cNvPicPr>
          <p:nvPr/>
        </p:nvPicPr>
        <p:blipFill>
          <a:blip r:embed="rId6">
            <a:extLst>
              <a:ext uri="{BEBA8EAE-BF5A-486C-A8C5-ECC9F3942E4B}">
                <a14:imgProps xmlns:a14="http://schemas.microsoft.com/office/drawing/2010/main">
                  <a14:imgLayer r:embed="rId7">
                    <a14:imgEffect>
                      <a14:artisticBlur/>
                    </a14:imgEffect>
                    <a14:imgEffect>
                      <a14:sharpenSoften amount="-100000"/>
                    </a14:imgEffect>
                  </a14:imgLayer>
                </a14:imgProps>
              </a:ext>
            </a:extLst>
          </a:blip>
          <a:stretch>
            <a:fillRect/>
          </a:stretch>
        </p:blipFill>
        <p:spPr>
          <a:xfrm flipH="1" flipV="1">
            <a:off x="5905912" y="2337726"/>
            <a:ext cx="3141189" cy="3602885"/>
          </a:xfrm>
          <a:prstGeom prst="rect">
            <a:avLst/>
          </a:prstGeom>
          <a:ln w="12700">
            <a:miter lim="400000"/>
          </a:ln>
        </p:spPr>
      </p:pic>
      <p:cxnSp>
        <p:nvCxnSpPr>
          <p:cNvPr id="157" name="Straight Arrow Connector 156">
            <a:extLst>
              <a:ext uri="{FF2B5EF4-FFF2-40B4-BE49-F238E27FC236}">
                <a16:creationId xmlns:a16="http://schemas.microsoft.com/office/drawing/2014/main" id="{692AA951-6747-4FCB-8961-838DE1EDE113}"/>
              </a:ext>
            </a:extLst>
          </p:cNvPr>
          <p:cNvCxnSpPr>
            <a:cxnSpLocks/>
          </p:cNvCxnSpPr>
          <p:nvPr/>
        </p:nvCxnSpPr>
        <p:spPr>
          <a:xfrm>
            <a:off x="4679864" y="6201794"/>
            <a:ext cx="2822043" cy="0"/>
          </a:xfrm>
          <a:prstGeom prst="straightConnector1">
            <a:avLst/>
          </a:prstGeom>
          <a:ln w="38100" cap="rnd">
            <a:solidFill>
              <a:schemeClr val="tx1"/>
            </a:solidFill>
            <a:bevel/>
            <a:headEnd type="arrow"/>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8" name="Put a photosensor in front of object">
                <a:extLst>
                  <a:ext uri="{FF2B5EF4-FFF2-40B4-BE49-F238E27FC236}">
                    <a16:creationId xmlns:a16="http://schemas.microsoft.com/office/drawing/2014/main" id="{B77E7BDB-AF38-412C-9086-82DAD1460A20}"/>
                  </a:ext>
                </a:extLst>
              </p:cNvPr>
              <p:cNvSpPr txBox="1"/>
              <p:nvPr/>
            </p:nvSpPr>
            <p:spPr>
              <a:xfrm>
                <a:off x="4693734" y="6277994"/>
                <a:ext cx="2876707" cy="608099"/>
              </a:xfrm>
              <a:prstGeom prst="rect">
                <a:avLst/>
              </a:prstGeom>
              <a:ln w="12700">
                <a:miter lim="400000"/>
              </a:ln>
              <a:extLst>
                <a:ext uri="{C572A759-6A51-4108-AA02-DFA0A04FC94B}">
                  <ma14:wrappingTextBoxFlag xmlns="" xmlns:ma14="http://schemas.microsoft.com/office/mac/drawingml/2011/main" val="1"/>
                </a:ext>
              </a:extLst>
            </p:spPr>
            <p:txBody>
              <a:bodyPr wrap="square" lIns="26789" tIns="26789" rIns="26789" bIns="26789" anchor="ctr">
                <a:spAutoFit/>
              </a:bodyPr>
              <a:lstStyle/>
              <a:p>
                <a:pPr algn="ctr" defTabSz="685800">
                  <a:defRPr/>
                </a:pPr>
                <a:r>
                  <a:rPr lang="en-US" dirty="0">
                    <a:solidFill>
                      <a:prstClr val="black"/>
                    </a:solidFill>
                    <a:latin typeface="Calibri Light" panose="020F0302020204030204"/>
                  </a:rPr>
                  <a:t>Unfocused imaged object distance </a:t>
                </a:r>
                <a14:m>
                  <m:oMath xmlns:m="http://schemas.openxmlformats.org/officeDocument/2006/math">
                    <m:sSub>
                      <m:sSubPr>
                        <m:ctrlPr>
                          <a:rPr lang="en-US" b="0" i="1" smtClean="0">
                            <a:solidFill>
                              <a:prstClr val="black"/>
                            </a:solidFill>
                            <a:latin typeface="Cambria Math" panose="02040503050406030204" pitchFamily="18" charset="0"/>
                          </a:rPr>
                        </m:ctrlPr>
                      </m:sSubPr>
                      <m:e>
                        <m:r>
                          <a:rPr lang="en-US" b="0" i="1" smtClean="0">
                            <a:solidFill>
                              <a:prstClr val="black"/>
                            </a:solidFill>
                            <a:latin typeface="Cambria Math" panose="02040503050406030204" pitchFamily="18" charset="0"/>
                          </a:rPr>
                          <m:t>𝑆</m:t>
                        </m:r>
                        <m:r>
                          <a:rPr lang="en-US" b="0" i="1" smtClean="0">
                            <a:solidFill>
                              <a:prstClr val="black"/>
                            </a:solidFill>
                            <a:latin typeface="Cambria Math"/>
                          </a:rPr>
                          <m:t>′</m:t>
                        </m:r>
                      </m:e>
                      <m:sub>
                        <m:r>
                          <a:rPr lang="en-US" b="0" i="1" smtClean="0">
                            <a:solidFill>
                              <a:prstClr val="black"/>
                            </a:solidFill>
                            <a:latin typeface="Cambria Math" panose="02040503050406030204" pitchFamily="18" charset="0"/>
                          </a:rPr>
                          <m:t>2</m:t>
                        </m:r>
                      </m:sub>
                    </m:sSub>
                  </m:oMath>
                </a14:m>
                <a:endParaRPr dirty="0">
                  <a:solidFill>
                    <a:prstClr val="black"/>
                  </a:solidFill>
                  <a:latin typeface="Calibri Light" panose="020F0302020204030204"/>
                </a:endParaRPr>
              </a:p>
            </p:txBody>
          </p:sp>
        </mc:Choice>
        <mc:Fallback xmlns="">
          <p:sp>
            <p:nvSpPr>
              <p:cNvPr id="158" name="Put a photosensor in front of object">
                <a:extLst>
                  <a:ext uri="{FF2B5EF4-FFF2-40B4-BE49-F238E27FC236}">
                    <a16:creationId xmlns:a16="http://schemas.microsoft.com/office/drawing/2014/main" xmlns:a14="http://schemas.microsoft.com/office/drawing/2010/main" xmlns="" id="{B77E7BDB-AF38-412C-9086-82DAD1460A20}"/>
                  </a:ext>
                </a:extLst>
              </p:cNvPr>
              <p:cNvSpPr txBox="1">
                <a:spLocks noRot="1" noChangeAspect="1" noMove="1" noResize="1" noEditPoints="1" noAdjustHandles="1" noChangeArrowheads="1" noChangeShapeType="1" noTextEdit="1"/>
              </p:cNvSpPr>
              <p:nvPr/>
            </p:nvSpPr>
            <p:spPr>
              <a:xfrm>
                <a:off x="4693734" y="6277994"/>
                <a:ext cx="2876707" cy="608099"/>
              </a:xfrm>
              <a:prstGeom prst="rect">
                <a:avLst/>
              </a:prstGeom>
              <a:blipFill rotWithShape="1">
                <a:blip r:embed="rId8"/>
                <a:stretch>
                  <a:fillRect t="-8000" b="-18000"/>
                </a:stretch>
              </a:blipFill>
              <a:ln w="12700">
                <a:miter lim="400000"/>
              </a:ln>
              <a:extLst>
                <a:ext uri="{C572A759-6A51-4108-AA02-DFA0A04FC94B}">
                  <ma14:wrappingTextBoxFlag xmlns="" xmlns:ma14="http://schemas.microsoft.com/office/mac/drawingml/2011/main" xmlns:a14="http://schemas.microsoft.com/office/drawing/2010/main" val="1"/>
                </a:ext>
              </a:extLst>
            </p:spPr>
            <p:txBody>
              <a:bodyPr/>
              <a:lstStyle/>
              <a:p>
                <a:r>
                  <a:rPr lang="en-US">
                    <a:noFill/>
                  </a:rPr>
                  <a:t> </a:t>
                </a:r>
              </a:p>
            </p:txBody>
          </p:sp>
        </mc:Fallback>
      </mc:AlternateContent>
      <p:grpSp>
        <p:nvGrpSpPr>
          <p:cNvPr id="159" name="Group 158">
            <a:extLst>
              <a:ext uri="{FF2B5EF4-FFF2-40B4-BE49-F238E27FC236}">
                <a16:creationId xmlns:a16="http://schemas.microsoft.com/office/drawing/2014/main" id="{80F0D6D7-8A17-4E8C-A0C2-E17513D472D1}"/>
              </a:ext>
            </a:extLst>
          </p:cNvPr>
          <p:cNvGrpSpPr/>
          <p:nvPr/>
        </p:nvGrpSpPr>
        <p:grpSpPr>
          <a:xfrm>
            <a:off x="7476506" y="2239393"/>
            <a:ext cx="95251" cy="3740745"/>
            <a:chOff x="8293100" y="2546350"/>
            <a:chExt cx="127000" cy="3429000"/>
          </a:xfrm>
          <a:solidFill>
            <a:schemeClr val="bg1">
              <a:lumMod val="65000"/>
            </a:schemeClr>
          </a:solidFill>
        </p:grpSpPr>
        <p:sp>
          <p:nvSpPr>
            <p:cNvPr id="160" name="Rectangle 159">
              <a:extLst>
                <a:ext uri="{FF2B5EF4-FFF2-40B4-BE49-F238E27FC236}">
                  <a16:creationId xmlns:a16="http://schemas.microsoft.com/office/drawing/2014/main" id="{4C33087D-CBA0-40DB-9EE5-857DCD1FB65A}"/>
                </a:ext>
              </a:extLst>
            </p:cNvPr>
            <p:cNvSpPr/>
            <p:nvPr/>
          </p:nvSpPr>
          <p:spPr>
            <a:xfrm>
              <a:off x="8293100" y="2546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1" name="Rectangle 160">
              <a:extLst>
                <a:ext uri="{FF2B5EF4-FFF2-40B4-BE49-F238E27FC236}">
                  <a16:creationId xmlns:a16="http://schemas.microsoft.com/office/drawing/2014/main" id="{CA0B7002-7449-4295-ADC0-E3536AB273FC}"/>
                </a:ext>
              </a:extLst>
            </p:cNvPr>
            <p:cNvSpPr/>
            <p:nvPr/>
          </p:nvSpPr>
          <p:spPr>
            <a:xfrm>
              <a:off x="8293100" y="2673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2" name="Rectangle 161">
              <a:extLst>
                <a:ext uri="{FF2B5EF4-FFF2-40B4-BE49-F238E27FC236}">
                  <a16:creationId xmlns:a16="http://schemas.microsoft.com/office/drawing/2014/main" id="{56ACE346-2B5F-430B-A10B-3D7682509C85}"/>
                </a:ext>
              </a:extLst>
            </p:cNvPr>
            <p:cNvSpPr/>
            <p:nvPr/>
          </p:nvSpPr>
          <p:spPr>
            <a:xfrm>
              <a:off x="8293100" y="2800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4" name="Rectangle 163">
              <a:extLst>
                <a:ext uri="{FF2B5EF4-FFF2-40B4-BE49-F238E27FC236}">
                  <a16:creationId xmlns:a16="http://schemas.microsoft.com/office/drawing/2014/main" id="{E2D13187-4E61-4A87-8BE8-99B7DDD6467C}"/>
                </a:ext>
              </a:extLst>
            </p:cNvPr>
            <p:cNvSpPr/>
            <p:nvPr/>
          </p:nvSpPr>
          <p:spPr>
            <a:xfrm>
              <a:off x="8293100" y="2927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5" name="Rectangle 164">
              <a:extLst>
                <a:ext uri="{FF2B5EF4-FFF2-40B4-BE49-F238E27FC236}">
                  <a16:creationId xmlns:a16="http://schemas.microsoft.com/office/drawing/2014/main" id="{87039805-5F25-449F-AC7F-192B777E5E80}"/>
                </a:ext>
              </a:extLst>
            </p:cNvPr>
            <p:cNvSpPr/>
            <p:nvPr/>
          </p:nvSpPr>
          <p:spPr>
            <a:xfrm>
              <a:off x="8293100" y="305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2" name="Rectangle 171">
              <a:extLst>
                <a:ext uri="{FF2B5EF4-FFF2-40B4-BE49-F238E27FC236}">
                  <a16:creationId xmlns:a16="http://schemas.microsoft.com/office/drawing/2014/main" id="{E6F35456-E8BD-4133-9FD5-0EDCEC4F6BEC}"/>
                </a:ext>
              </a:extLst>
            </p:cNvPr>
            <p:cNvSpPr/>
            <p:nvPr/>
          </p:nvSpPr>
          <p:spPr>
            <a:xfrm>
              <a:off x="8293100" y="318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173" name="Group 172">
              <a:extLst>
                <a:ext uri="{FF2B5EF4-FFF2-40B4-BE49-F238E27FC236}">
                  <a16:creationId xmlns:a16="http://schemas.microsoft.com/office/drawing/2014/main" id="{2EF5D422-1638-40BC-8757-9445E8E923E4}"/>
                </a:ext>
              </a:extLst>
            </p:cNvPr>
            <p:cNvGrpSpPr/>
            <p:nvPr/>
          </p:nvGrpSpPr>
          <p:grpSpPr>
            <a:xfrm>
              <a:off x="8293100" y="3308350"/>
              <a:ext cx="127000" cy="762000"/>
              <a:chOff x="8445500" y="2698750"/>
              <a:chExt cx="127000" cy="762000"/>
            </a:xfrm>
            <a:grpFill/>
          </p:grpSpPr>
          <p:sp>
            <p:nvSpPr>
              <p:cNvPr id="193" name="Rectangle 192">
                <a:extLst>
                  <a:ext uri="{FF2B5EF4-FFF2-40B4-BE49-F238E27FC236}">
                    <a16:creationId xmlns:a16="http://schemas.microsoft.com/office/drawing/2014/main" id="{5B6F53E3-938B-4F5C-A058-4C6B293A9F9A}"/>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4" name="Rectangle 193">
                <a:extLst>
                  <a:ext uri="{FF2B5EF4-FFF2-40B4-BE49-F238E27FC236}">
                    <a16:creationId xmlns:a16="http://schemas.microsoft.com/office/drawing/2014/main" id="{F868D104-623F-4D5B-8252-015A08A28C3E}"/>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5" name="Rectangle 194">
                <a:extLst>
                  <a:ext uri="{FF2B5EF4-FFF2-40B4-BE49-F238E27FC236}">
                    <a16:creationId xmlns:a16="http://schemas.microsoft.com/office/drawing/2014/main" id="{452460C8-766E-4A13-9129-EAEC94A3A9F4}"/>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6" name="Rectangle 195">
                <a:extLst>
                  <a:ext uri="{FF2B5EF4-FFF2-40B4-BE49-F238E27FC236}">
                    <a16:creationId xmlns:a16="http://schemas.microsoft.com/office/drawing/2014/main" id="{CC796450-37E0-4794-94EC-16CC75C21C13}"/>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7" name="Rectangle 196">
                <a:extLst>
                  <a:ext uri="{FF2B5EF4-FFF2-40B4-BE49-F238E27FC236}">
                    <a16:creationId xmlns:a16="http://schemas.microsoft.com/office/drawing/2014/main" id="{E8411A98-6B40-44B8-BF17-1B6F0398261E}"/>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8" name="Rectangle 197">
                <a:extLst>
                  <a:ext uri="{FF2B5EF4-FFF2-40B4-BE49-F238E27FC236}">
                    <a16:creationId xmlns:a16="http://schemas.microsoft.com/office/drawing/2014/main" id="{98DCF0DA-8CB7-4961-AC91-284B783B4271}"/>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176" name="Group 175">
              <a:extLst>
                <a:ext uri="{FF2B5EF4-FFF2-40B4-BE49-F238E27FC236}">
                  <a16:creationId xmlns:a16="http://schemas.microsoft.com/office/drawing/2014/main" id="{BBBDFBE5-7DD8-47DE-8F65-11B1A0B3BA53}"/>
                </a:ext>
              </a:extLst>
            </p:cNvPr>
            <p:cNvGrpSpPr/>
            <p:nvPr/>
          </p:nvGrpSpPr>
          <p:grpSpPr>
            <a:xfrm>
              <a:off x="8293100" y="4070350"/>
              <a:ext cx="127000" cy="1524000"/>
              <a:chOff x="8445500" y="2698750"/>
              <a:chExt cx="127000" cy="1524000"/>
            </a:xfrm>
            <a:grpFill/>
          </p:grpSpPr>
          <p:sp>
            <p:nvSpPr>
              <p:cNvPr id="180" name="Rectangle 179">
                <a:extLst>
                  <a:ext uri="{FF2B5EF4-FFF2-40B4-BE49-F238E27FC236}">
                    <a16:creationId xmlns:a16="http://schemas.microsoft.com/office/drawing/2014/main" id="{A2DC40BB-15C2-4E33-98BF-0B7CED7F767D}"/>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1" name="Rectangle 180">
                <a:extLst>
                  <a:ext uri="{FF2B5EF4-FFF2-40B4-BE49-F238E27FC236}">
                    <a16:creationId xmlns:a16="http://schemas.microsoft.com/office/drawing/2014/main" id="{6F5C00CC-43AD-47DD-A2F4-B0AA670E496A}"/>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2" name="Rectangle 181">
                <a:extLst>
                  <a:ext uri="{FF2B5EF4-FFF2-40B4-BE49-F238E27FC236}">
                    <a16:creationId xmlns:a16="http://schemas.microsoft.com/office/drawing/2014/main" id="{9ADCBA29-43F5-4DC1-BE88-ED05458B41F8}"/>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3" name="Rectangle 182">
                <a:extLst>
                  <a:ext uri="{FF2B5EF4-FFF2-40B4-BE49-F238E27FC236}">
                    <a16:creationId xmlns:a16="http://schemas.microsoft.com/office/drawing/2014/main" id="{F1DEA7F8-A6E6-456E-B9F9-2E648AC12242}"/>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4" name="Rectangle 183">
                <a:extLst>
                  <a:ext uri="{FF2B5EF4-FFF2-40B4-BE49-F238E27FC236}">
                    <a16:creationId xmlns:a16="http://schemas.microsoft.com/office/drawing/2014/main" id="{1818EDD7-3F7A-4F5E-968E-4D37D640BF5B}"/>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5" name="Rectangle 184">
                <a:extLst>
                  <a:ext uri="{FF2B5EF4-FFF2-40B4-BE49-F238E27FC236}">
                    <a16:creationId xmlns:a16="http://schemas.microsoft.com/office/drawing/2014/main" id="{FA2ADDF2-23A5-4BDF-A2AE-BADD3D4E1DA5}"/>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186" name="Group 185">
                <a:extLst>
                  <a:ext uri="{FF2B5EF4-FFF2-40B4-BE49-F238E27FC236}">
                    <a16:creationId xmlns:a16="http://schemas.microsoft.com/office/drawing/2014/main" id="{A853C918-1E12-4213-9895-85B3EF112BD9}"/>
                  </a:ext>
                </a:extLst>
              </p:cNvPr>
              <p:cNvGrpSpPr/>
              <p:nvPr/>
            </p:nvGrpSpPr>
            <p:grpSpPr>
              <a:xfrm>
                <a:off x="8445500" y="3460750"/>
                <a:ext cx="127000" cy="762000"/>
                <a:chOff x="8445500" y="2698750"/>
                <a:chExt cx="127000" cy="762000"/>
              </a:xfrm>
              <a:grpFill/>
            </p:grpSpPr>
            <p:sp>
              <p:nvSpPr>
                <p:cNvPr id="187" name="Rectangle 186">
                  <a:extLst>
                    <a:ext uri="{FF2B5EF4-FFF2-40B4-BE49-F238E27FC236}">
                      <a16:creationId xmlns:a16="http://schemas.microsoft.com/office/drawing/2014/main" id="{203C9DA6-2C0F-4E87-9B31-1C04D42D639A}"/>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8" name="Rectangle 187">
                  <a:extLst>
                    <a:ext uri="{FF2B5EF4-FFF2-40B4-BE49-F238E27FC236}">
                      <a16:creationId xmlns:a16="http://schemas.microsoft.com/office/drawing/2014/main" id="{CF94F99A-B625-47A1-93F5-0C52FE8B0AD9}"/>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9" name="Rectangle 188">
                  <a:extLst>
                    <a:ext uri="{FF2B5EF4-FFF2-40B4-BE49-F238E27FC236}">
                      <a16:creationId xmlns:a16="http://schemas.microsoft.com/office/drawing/2014/main" id="{B9584D3E-E6EF-4313-8326-911AD2833D84}"/>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0" name="Rectangle 189">
                  <a:extLst>
                    <a:ext uri="{FF2B5EF4-FFF2-40B4-BE49-F238E27FC236}">
                      <a16:creationId xmlns:a16="http://schemas.microsoft.com/office/drawing/2014/main" id="{1E037E0F-D1AC-4783-842C-699AD3EC05D8}"/>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1" name="Rectangle 190">
                  <a:extLst>
                    <a:ext uri="{FF2B5EF4-FFF2-40B4-BE49-F238E27FC236}">
                      <a16:creationId xmlns:a16="http://schemas.microsoft.com/office/drawing/2014/main" id="{92D73084-36A9-42CF-8A7C-B8493B15F218}"/>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2" name="Rectangle 191">
                  <a:extLst>
                    <a:ext uri="{FF2B5EF4-FFF2-40B4-BE49-F238E27FC236}">
                      <a16:creationId xmlns:a16="http://schemas.microsoft.com/office/drawing/2014/main" id="{84C0CE64-D254-4719-86F7-D120645435A4}"/>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sp>
          <p:nvSpPr>
            <p:cNvPr id="177" name="Rectangle 176">
              <a:extLst>
                <a:ext uri="{FF2B5EF4-FFF2-40B4-BE49-F238E27FC236}">
                  <a16:creationId xmlns:a16="http://schemas.microsoft.com/office/drawing/2014/main" id="{BA9C877A-8DE5-4470-AAFF-1C3405494701}"/>
                </a:ext>
              </a:extLst>
            </p:cNvPr>
            <p:cNvSpPr/>
            <p:nvPr/>
          </p:nvSpPr>
          <p:spPr>
            <a:xfrm>
              <a:off x="8293100" y="559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8" name="Rectangle 177">
              <a:extLst>
                <a:ext uri="{FF2B5EF4-FFF2-40B4-BE49-F238E27FC236}">
                  <a16:creationId xmlns:a16="http://schemas.microsoft.com/office/drawing/2014/main" id="{B647B900-D8EC-4242-A637-E087446A6986}"/>
                </a:ext>
              </a:extLst>
            </p:cNvPr>
            <p:cNvSpPr/>
            <p:nvPr/>
          </p:nvSpPr>
          <p:spPr>
            <a:xfrm>
              <a:off x="8293100" y="572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9" name="Rectangle 178">
              <a:extLst>
                <a:ext uri="{FF2B5EF4-FFF2-40B4-BE49-F238E27FC236}">
                  <a16:creationId xmlns:a16="http://schemas.microsoft.com/office/drawing/2014/main" id="{1D3810F8-D739-46C3-B42D-A04BEFAC4A98}"/>
                </a:ext>
              </a:extLst>
            </p:cNvPr>
            <p:cNvSpPr/>
            <p:nvPr/>
          </p:nvSpPr>
          <p:spPr>
            <a:xfrm>
              <a:off x="8293100" y="5848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Tree>
    <p:extLst>
      <p:ext uri="{BB962C8B-B14F-4D97-AF65-F5344CB8AC3E}">
        <p14:creationId xmlns:p14="http://schemas.microsoft.com/office/powerpoint/2010/main" val="170019103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2E736E-103E-4AE3-B752-E5A06B17ABC5}"/>
              </a:ext>
            </a:extLst>
          </p:cNvPr>
          <p:cNvSpPr>
            <a:spLocks noGrp="1"/>
          </p:cNvSpPr>
          <p:nvPr>
            <p:ph type="title"/>
          </p:nvPr>
        </p:nvSpPr>
        <p:spPr/>
        <p:txBody>
          <a:bodyPr/>
          <a:lstStyle/>
          <a:p>
            <a:r>
              <a:rPr lang="en-US" dirty="0"/>
              <a:t>Focus</a:t>
            </a:r>
          </a:p>
        </p:txBody>
      </p:sp>
      <p:sp>
        <p:nvSpPr>
          <p:cNvPr id="3" name="Content Placeholder 2">
            <a:extLst>
              <a:ext uri="{FF2B5EF4-FFF2-40B4-BE49-F238E27FC236}">
                <a16:creationId xmlns:a16="http://schemas.microsoft.com/office/drawing/2014/main" id="{7B2F57F5-3026-4ED9-8EEC-E787D5864853}"/>
              </a:ext>
            </a:extLst>
          </p:cNvPr>
          <p:cNvSpPr>
            <a:spLocks noGrp="1"/>
          </p:cNvSpPr>
          <p:nvPr>
            <p:ph idx="1"/>
          </p:nvPr>
        </p:nvSpPr>
        <p:spPr/>
        <p:txBody>
          <a:bodyPr/>
          <a:lstStyle/>
          <a:p>
            <a:r>
              <a:rPr lang="en-US" dirty="0"/>
              <a:t>Changing the distance between the sensor and a given lens to make the object sharper. </a:t>
            </a:r>
          </a:p>
          <a:p>
            <a:r>
              <a:rPr lang="en-US" dirty="0"/>
              <a:t>Changing the focus in a complex lens setup essentially changes the place of the approximated thin lens relative to the sensor.</a:t>
            </a:r>
          </a:p>
        </p:txBody>
      </p:sp>
    </p:spTree>
    <p:extLst>
      <p:ext uri="{BB962C8B-B14F-4D97-AF65-F5344CB8AC3E}">
        <p14:creationId xmlns:p14="http://schemas.microsoft.com/office/powerpoint/2010/main" val="16967795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9D8ADC-DD29-4FF2-99A1-C9C4F511AF81}"/>
              </a:ext>
            </a:extLst>
          </p:cNvPr>
          <p:cNvSpPr>
            <a:spLocks noGrp="1"/>
          </p:cNvSpPr>
          <p:nvPr>
            <p:ph type="title"/>
          </p:nvPr>
        </p:nvSpPr>
        <p:spPr/>
        <p:txBody>
          <a:bodyPr/>
          <a:lstStyle/>
          <a:p>
            <a:r>
              <a:rPr lang="en-US" dirty="0"/>
              <a:t>Zoom</a:t>
            </a:r>
          </a:p>
        </p:txBody>
      </p:sp>
      <p:sp>
        <p:nvSpPr>
          <p:cNvPr id="3" name="Content Placeholder 2">
            <a:extLst>
              <a:ext uri="{FF2B5EF4-FFF2-40B4-BE49-F238E27FC236}">
                <a16:creationId xmlns:a16="http://schemas.microsoft.com/office/drawing/2014/main" id="{34B66744-4C4A-4974-9C86-4319744FA6E1}"/>
              </a:ext>
            </a:extLst>
          </p:cNvPr>
          <p:cNvSpPr>
            <a:spLocks noGrp="1"/>
          </p:cNvSpPr>
          <p:nvPr>
            <p:ph idx="1"/>
          </p:nvPr>
        </p:nvSpPr>
        <p:spPr/>
        <p:txBody>
          <a:bodyPr/>
          <a:lstStyle/>
          <a:p>
            <a:r>
              <a:rPr lang="en-US" dirty="0"/>
              <a:t>Changing the relation between lenses in complex lens setup effectively changes the focal length of the thin lens approximation and by that changing the size of the perceived object.</a:t>
            </a:r>
          </a:p>
        </p:txBody>
      </p:sp>
      <p:cxnSp>
        <p:nvCxnSpPr>
          <p:cNvPr id="4" name="Straight Connector 3">
            <a:extLst>
              <a:ext uri="{FF2B5EF4-FFF2-40B4-BE49-F238E27FC236}">
                <a16:creationId xmlns:a16="http://schemas.microsoft.com/office/drawing/2014/main" id="{1C82DE8B-60EA-461F-B55D-06BC42C461A3}"/>
              </a:ext>
            </a:extLst>
          </p:cNvPr>
          <p:cNvCxnSpPr>
            <a:cxnSpLocks/>
          </p:cNvCxnSpPr>
          <p:nvPr/>
        </p:nvCxnSpPr>
        <p:spPr>
          <a:xfrm>
            <a:off x="2208971" y="2671168"/>
            <a:ext cx="2361628" cy="0"/>
          </a:xfrm>
          <a:prstGeom prst="line">
            <a:avLst/>
          </a:prstGeom>
          <a:ln w="38100">
            <a:solidFill>
              <a:srgbClr val="548235"/>
            </a:solidFill>
          </a:ln>
        </p:spPr>
        <p:style>
          <a:lnRef idx="1">
            <a:schemeClr val="accent1"/>
          </a:lnRef>
          <a:fillRef idx="0">
            <a:schemeClr val="accent1"/>
          </a:fillRef>
          <a:effectRef idx="0">
            <a:schemeClr val="accent1"/>
          </a:effectRef>
          <a:fontRef idx="minor">
            <a:schemeClr val="tx1"/>
          </a:fontRef>
        </p:style>
      </p:cxnSp>
      <p:sp>
        <p:nvSpPr>
          <p:cNvPr id="16" name="Line">
            <a:extLst>
              <a:ext uri="{FF2B5EF4-FFF2-40B4-BE49-F238E27FC236}">
                <a16:creationId xmlns:a16="http://schemas.microsoft.com/office/drawing/2014/main" id="{50226FE9-2214-4D0B-8477-4D61E83869E2}"/>
              </a:ext>
            </a:extLst>
          </p:cNvPr>
          <p:cNvSpPr/>
          <p:nvPr/>
        </p:nvSpPr>
        <p:spPr>
          <a:xfrm flipH="1">
            <a:off x="4512329" y="2890780"/>
            <a:ext cx="2391063" cy="2120126"/>
          </a:xfrm>
          <a:prstGeom prst="line">
            <a:avLst/>
          </a:prstGeom>
          <a:ln w="38100">
            <a:solidFill>
              <a:schemeClr val="accent2">
                <a:lumMod val="5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pic>
        <p:nvPicPr>
          <p:cNvPr id="30" name="pasted-image.tif" descr="pasted-image.tif">
            <a:extLst>
              <a:ext uri="{FF2B5EF4-FFF2-40B4-BE49-F238E27FC236}">
                <a16:creationId xmlns:a16="http://schemas.microsoft.com/office/drawing/2014/main" id="{5D478911-0DB0-4FB0-AA7A-F0835E368A66}"/>
              </a:ext>
            </a:extLst>
          </p:cNvPr>
          <p:cNvPicPr>
            <a:picLocks noChangeAspect="1"/>
          </p:cNvPicPr>
          <p:nvPr/>
        </p:nvPicPr>
        <p:blipFill>
          <a:blip r:embed="rId2"/>
          <a:stretch>
            <a:fillRect/>
          </a:stretch>
        </p:blipFill>
        <p:spPr>
          <a:xfrm>
            <a:off x="923292" y="2613630"/>
            <a:ext cx="2390579" cy="2741950"/>
          </a:xfrm>
          <a:prstGeom prst="rect">
            <a:avLst/>
          </a:prstGeom>
          <a:ln w="12700">
            <a:miter lim="400000"/>
          </a:ln>
        </p:spPr>
      </p:pic>
      <p:grpSp>
        <p:nvGrpSpPr>
          <p:cNvPr id="31" name="Group 30">
            <a:extLst>
              <a:ext uri="{FF2B5EF4-FFF2-40B4-BE49-F238E27FC236}">
                <a16:creationId xmlns:a16="http://schemas.microsoft.com/office/drawing/2014/main" id="{762B8F4C-91CE-486D-BBD1-12372FF0F34C}"/>
              </a:ext>
            </a:extLst>
          </p:cNvPr>
          <p:cNvGrpSpPr/>
          <p:nvPr/>
        </p:nvGrpSpPr>
        <p:grpSpPr>
          <a:xfrm>
            <a:off x="4502020" y="2611629"/>
            <a:ext cx="68580" cy="2743200"/>
            <a:chOff x="8293100" y="2546350"/>
            <a:chExt cx="127000" cy="3429000"/>
          </a:xfrm>
          <a:solidFill>
            <a:schemeClr val="tx1"/>
          </a:solidFill>
        </p:grpSpPr>
        <p:sp>
          <p:nvSpPr>
            <p:cNvPr id="32" name="Rectangle 31">
              <a:extLst>
                <a:ext uri="{FF2B5EF4-FFF2-40B4-BE49-F238E27FC236}">
                  <a16:creationId xmlns:a16="http://schemas.microsoft.com/office/drawing/2014/main" id="{3004FB1D-20FE-497C-8754-CDD4C98CB4D2}"/>
                </a:ext>
              </a:extLst>
            </p:cNvPr>
            <p:cNvSpPr/>
            <p:nvPr/>
          </p:nvSpPr>
          <p:spPr>
            <a:xfrm>
              <a:off x="8293100" y="2546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33" name="Rectangle 32">
              <a:extLst>
                <a:ext uri="{FF2B5EF4-FFF2-40B4-BE49-F238E27FC236}">
                  <a16:creationId xmlns:a16="http://schemas.microsoft.com/office/drawing/2014/main" id="{94EC7341-0F46-4BA4-8B82-39659E51AF0F}"/>
                </a:ext>
              </a:extLst>
            </p:cNvPr>
            <p:cNvSpPr/>
            <p:nvPr/>
          </p:nvSpPr>
          <p:spPr>
            <a:xfrm>
              <a:off x="8293100" y="2673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34" name="Rectangle 33">
              <a:extLst>
                <a:ext uri="{FF2B5EF4-FFF2-40B4-BE49-F238E27FC236}">
                  <a16:creationId xmlns:a16="http://schemas.microsoft.com/office/drawing/2014/main" id="{C8FCA49B-B0A6-49E1-B25A-090AC1F6CC0B}"/>
                </a:ext>
              </a:extLst>
            </p:cNvPr>
            <p:cNvSpPr/>
            <p:nvPr/>
          </p:nvSpPr>
          <p:spPr>
            <a:xfrm>
              <a:off x="8293100" y="2800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35" name="Rectangle 34">
              <a:extLst>
                <a:ext uri="{FF2B5EF4-FFF2-40B4-BE49-F238E27FC236}">
                  <a16:creationId xmlns:a16="http://schemas.microsoft.com/office/drawing/2014/main" id="{21CE161E-B708-4132-AA78-4B8696BAFF1D}"/>
                </a:ext>
              </a:extLst>
            </p:cNvPr>
            <p:cNvSpPr/>
            <p:nvPr/>
          </p:nvSpPr>
          <p:spPr>
            <a:xfrm>
              <a:off x="8293100" y="2927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36" name="Rectangle 35">
              <a:extLst>
                <a:ext uri="{FF2B5EF4-FFF2-40B4-BE49-F238E27FC236}">
                  <a16:creationId xmlns:a16="http://schemas.microsoft.com/office/drawing/2014/main" id="{C8052E97-D5E6-4965-8398-D62C4E2EC9E7}"/>
                </a:ext>
              </a:extLst>
            </p:cNvPr>
            <p:cNvSpPr/>
            <p:nvPr/>
          </p:nvSpPr>
          <p:spPr>
            <a:xfrm>
              <a:off x="8293100" y="305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37" name="Rectangle 36">
              <a:extLst>
                <a:ext uri="{FF2B5EF4-FFF2-40B4-BE49-F238E27FC236}">
                  <a16:creationId xmlns:a16="http://schemas.microsoft.com/office/drawing/2014/main" id="{C0BDD9E2-75CC-4ECC-AC54-D80FFDDD44CC}"/>
                </a:ext>
              </a:extLst>
            </p:cNvPr>
            <p:cNvSpPr/>
            <p:nvPr/>
          </p:nvSpPr>
          <p:spPr>
            <a:xfrm>
              <a:off x="8293100" y="318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grpSp>
          <p:nvGrpSpPr>
            <p:cNvPr id="38" name="Group 37">
              <a:extLst>
                <a:ext uri="{FF2B5EF4-FFF2-40B4-BE49-F238E27FC236}">
                  <a16:creationId xmlns:a16="http://schemas.microsoft.com/office/drawing/2014/main" id="{45256986-D6A8-4244-AE97-59C063971576}"/>
                </a:ext>
              </a:extLst>
            </p:cNvPr>
            <p:cNvGrpSpPr/>
            <p:nvPr/>
          </p:nvGrpSpPr>
          <p:grpSpPr>
            <a:xfrm>
              <a:off x="8293100" y="3308350"/>
              <a:ext cx="127000" cy="762000"/>
              <a:chOff x="8445500" y="2698750"/>
              <a:chExt cx="127000" cy="762000"/>
            </a:xfrm>
            <a:grpFill/>
          </p:grpSpPr>
          <p:sp>
            <p:nvSpPr>
              <p:cNvPr id="53" name="Rectangle 52">
                <a:extLst>
                  <a:ext uri="{FF2B5EF4-FFF2-40B4-BE49-F238E27FC236}">
                    <a16:creationId xmlns:a16="http://schemas.microsoft.com/office/drawing/2014/main" id="{398D94B4-3A76-46AE-8C75-A5DB902F8480}"/>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54" name="Rectangle 53">
                <a:extLst>
                  <a:ext uri="{FF2B5EF4-FFF2-40B4-BE49-F238E27FC236}">
                    <a16:creationId xmlns:a16="http://schemas.microsoft.com/office/drawing/2014/main" id="{F933F103-6ED1-4FAC-9167-AD6D7EBBC49A}"/>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55" name="Rectangle 54">
                <a:extLst>
                  <a:ext uri="{FF2B5EF4-FFF2-40B4-BE49-F238E27FC236}">
                    <a16:creationId xmlns:a16="http://schemas.microsoft.com/office/drawing/2014/main" id="{67C9E19D-39FB-483D-AE92-2BEF4919239B}"/>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56" name="Rectangle 55">
                <a:extLst>
                  <a:ext uri="{FF2B5EF4-FFF2-40B4-BE49-F238E27FC236}">
                    <a16:creationId xmlns:a16="http://schemas.microsoft.com/office/drawing/2014/main" id="{7059C8DB-CCD0-4AEB-9050-4186F1CEEC0A}"/>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57" name="Rectangle 56">
                <a:extLst>
                  <a:ext uri="{FF2B5EF4-FFF2-40B4-BE49-F238E27FC236}">
                    <a16:creationId xmlns:a16="http://schemas.microsoft.com/office/drawing/2014/main" id="{9AEB7627-0712-49F5-8F6A-C24EC271C247}"/>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58" name="Rectangle 57">
                <a:extLst>
                  <a:ext uri="{FF2B5EF4-FFF2-40B4-BE49-F238E27FC236}">
                    <a16:creationId xmlns:a16="http://schemas.microsoft.com/office/drawing/2014/main" id="{E9BD3A1C-BE17-449D-ABD2-D3490DD17B25}"/>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grpSp>
        <p:grpSp>
          <p:nvGrpSpPr>
            <p:cNvPr id="39" name="Group 38">
              <a:extLst>
                <a:ext uri="{FF2B5EF4-FFF2-40B4-BE49-F238E27FC236}">
                  <a16:creationId xmlns:a16="http://schemas.microsoft.com/office/drawing/2014/main" id="{DE6C077D-8A15-4E8A-A041-0C8979E441F8}"/>
                </a:ext>
              </a:extLst>
            </p:cNvPr>
            <p:cNvGrpSpPr/>
            <p:nvPr/>
          </p:nvGrpSpPr>
          <p:grpSpPr>
            <a:xfrm>
              <a:off x="8293100" y="4451350"/>
              <a:ext cx="127000" cy="1143000"/>
              <a:chOff x="8445500" y="3079750"/>
              <a:chExt cx="127000" cy="1143000"/>
            </a:xfrm>
            <a:grpFill/>
          </p:grpSpPr>
          <p:sp>
            <p:nvSpPr>
              <p:cNvPr id="43" name="Rectangle 42">
                <a:extLst>
                  <a:ext uri="{FF2B5EF4-FFF2-40B4-BE49-F238E27FC236}">
                    <a16:creationId xmlns:a16="http://schemas.microsoft.com/office/drawing/2014/main" id="{C4CFC900-3DAE-47C9-BD31-606AEC7465D4}"/>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44" name="Rectangle 43">
                <a:extLst>
                  <a:ext uri="{FF2B5EF4-FFF2-40B4-BE49-F238E27FC236}">
                    <a16:creationId xmlns:a16="http://schemas.microsoft.com/office/drawing/2014/main" id="{9473E44A-D0B1-43D4-8247-91797E3EE5CF}"/>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45" name="Rectangle 44">
                <a:extLst>
                  <a:ext uri="{FF2B5EF4-FFF2-40B4-BE49-F238E27FC236}">
                    <a16:creationId xmlns:a16="http://schemas.microsoft.com/office/drawing/2014/main" id="{B474B1F1-DB2A-4C89-8634-DA4D8EF27963}"/>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grpSp>
            <p:nvGrpSpPr>
              <p:cNvPr id="46" name="Group 45">
                <a:extLst>
                  <a:ext uri="{FF2B5EF4-FFF2-40B4-BE49-F238E27FC236}">
                    <a16:creationId xmlns:a16="http://schemas.microsoft.com/office/drawing/2014/main" id="{8A96621F-6C34-479E-A695-5EA49EDBDA2F}"/>
                  </a:ext>
                </a:extLst>
              </p:cNvPr>
              <p:cNvGrpSpPr/>
              <p:nvPr/>
            </p:nvGrpSpPr>
            <p:grpSpPr>
              <a:xfrm>
                <a:off x="8445500" y="3460750"/>
                <a:ext cx="127000" cy="762000"/>
                <a:chOff x="8445500" y="2698750"/>
                <a:chExt cx="127000" cy="762000"/>
              </a:xfrm>
              <a:grpFill/>
            </p:grpSpPr>
            <p:sp>
              <p:nvSpPr>
                <p:cNvPr id="47" name="Rectangle 46">
                  <a:extLst>
                    <a:ext uri="{FF2B5EF4-FFF2-40B4-BE49-F238E27FC236}">
                      <a16:creationId xmlns:a16="http://schemas.microsoft.com/office/drawing/2014/main" id="{444C0240-D1B4-4A78-99E6-5154BB8F3F0B}"/>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48" name="Rectangle 47">
                  <a:extLst>
                    <a:ext uri="{FF2B5EF4-FFF2-40B4-BE49-F238E27FC236}">
                      <a16:creationId xmlns:a16="http://schemas.microsoft.com/office/drawing/2014/main" id="{91D26588-E390-48B6-8D3F-EACDB914830D}"/>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49" name="Rectangle 48">
                  <a:extLst>
                    <a:ext uri="{FF2B5EF4-FFF2-40B4-BE49-F238E27FC236}">
                      <a16:creationId xmlns:a16="http://schemas.microsoft.com/office/drawing/2014/main" id="{504D857E-A126-4A2B-A42A-CDC7724BE7EB}"/>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50" name="Rectangle 49">
                  <a:extLst>
                    <a:ext uri="{FF2B5EF4-FFF2-40B4-BE49-F238E27FC236}">
                      <a16:creationId xmlns:a16="http://schemas.microsoft.com/office/drawing/2014/main" id="{86FDDB66-6F5E-45C5-9417-4016D29E45F1}"/>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51" name="Rectangle 50">
                  <a:extLst>
                    <a:ext uri="{FF2B5EF4-FFF2-40B4-BE49-F238E27FC236}">
                      <a16:creationId xmlns:a16="http://schemas.microsoft.com/office/drawing/2014/main" id="{1876DD0B-1AF3-49D8-95FA-F05B9F5284BF}"/>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52" name="Rectangle 51">
                  <a:extLst>
                    <a:ext uri="{FF2B5EF4-FFF2-40B4-BE49-F238E27FC236}">
                      <a16:creationId xmlns:a16="http://schemas.microsoft.com/office/drawing/2014/main" id="{194920CA-E1F8-41B2-8A44-07529B302300}"/>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grpSp>
        </p:grpSp>
        <p:sp>
          <p:nvSpPr>
            <p:cNvPr id="40" name="Rectangle 39">
              <a:extLst>
                <a:ext uri="{FF2B5EF4-FFF2-40B4-BE49-F238E27FC236}">
                  <a16:creationId xmlns:a16="http://schemas.microsoft.com/office/drawing/2014/main" id="{88F5B736-9880-49FB-A5D7-36231D208345}"/>
                </a:ext>
              </a:extLst>
            </p:cNvPr>
            <p:cNvSpPr/>
            <p:nvPr/>
          </p:nvSpPr>
          <p:spPr>
            <a:xfrm>
              <a:off x="8293100" y="559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41" name="Rectangle 40">
              <a:extLst>
                <a:ext uri="{FF2B5EF4-FFF2-40B4-BE49-F238E27FC236}">
                  <a16:creationId xmlns:a16="http://schemas.microsoft.com/office/drawing/2014/main" id="{712F64A5-8FE5-472A-B348-CC21C9A8CFFD}"/>
                </a:ext>
              </a:extLst>
            </p:cNvPr>
            <p:cNvSpPr/>
            <p:nvPr/>
          </p:nvSpPr>
          <p:spPr>
            <a:xfrm>
              <a:off x="8293100" y="572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42" name="Rectangle 41">
              <a:extLst>
                <a:ext uri="{FF2B5EF4-FFF2-40B4-BE49-F238E27FC236}">
                  <a16:creationId xmlns:a16="http://schemas.microsoft.com/office/drawing/2014/main" id="{D93BB622-FB90-473F-9E78-AFBF1BE4A864}"/>
                </a:ext>
              </a:extLst>
            </p:cNvPr>
            <p:cNvSpPr/>
            <p:nvPr/>
          </p:nvSpPr>
          <p:spPr>
            <a:xfrm>
              <a:off x="8293100" y="5848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grpSp>
      <p:grpSp>
        <p:nvGrpSpPr>
          <p:cNvPr id="59" name="Group 58">
            <a:extLst>
              <a:ext uri="{FF2B5EF4-FFF2-40B4-BE49-F238E27FC236}">
                <a16:creationId xmlns:a16="http://schemas.microsoft.com/office/drawing/2014/main" id="{58309423-EBA0-457F-9EA6-D3A65F4981F5}"/>
              </a:ext>
            </a:extLst>
          </p:cNvPr>
          <p:cNvGrpSpPr/>
          <p:nvPr/>
        </p:nvGrpSpPr>
        <p:grpSpPr>
          <a:xfrm>
            <a:off x="4502018" y="2604770"/>
            <a:ext cx="68580" cy="2743200"/>
            <a:chOff x="8293100" y="2546350"/>
            <a:chExt cx="127000" cy="3429000"/>
          </a:xfrm>
          <a:solidFill>
            <a:schemeClr val="tx1"/>
          </a:solidFill>
        </p:grpSpPr>
        <p:sp>
          <p:nvSpPr>
            <p:cNvPr id="60" name="Rectangle 59">
              <a:extLst>
                <a:ext uri="{FF2B5EF4-FFF2-40B4-BE49-F238E27FC236}">
                  <a16:creationId xmlns:a16="http://schemas.microsoft.com/office/drawing/2014/main" id="{8E2904E4-38E0-4381-B669-9474B35D7CE8}"/>
                </a:ext>
              </a:extLst>
            </p:cNvPr>
            <p:cNvSpPr/>
            <p:nvPr/>
          </p:nvSpPr>
          <p:spPr>
            <a:xfrm>
              <a:off x="8293100" y="2546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1" name="Rectangle 60">
              <a:extLst>
                <a:ext uri="{FF2B5EF4-FFF2-40B4-BE49-F238E27FC236}">
                  <a16:creationId xmlns:a16="http://schemas.microsoft.com/office/drawing/2014/main" id="{A7A9024A-74BA-470F-8346-DEF119CAB0B5}"/>
                </a:ext>
              </a:extLst>
            </p:cNvPr>
            <p:cNvSpPr/>
            <p:nvPr/>
          </p:nvSpPr>
          <p:spPr>
            <a:xfrm>
              <a:off x="8293100" y="2673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2" name="Rectangle 61">
              <a:extLst>
                <a:ext uri="{FF2B5EF4-FFF2-40B4-BE49-F238E27FC236}">
                  <a16:creationId xmlns:a16="http://schemas.microsoft.com/office/drawing/2014/main" id="{62EA1B27-17B9-4A6E-BC3D-49EC5205576A}"/>
                </a:ext>
              </a:extLst>
            </p:cNvPr>
            <p:cNvSpPr/>
            <p:nvPr/>
          </p:nvSpPr>
          <p:spPr>
            <a:xfrm>
              <a:off x="8293100" y="2800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3" name="Rectangle 62">
              <a:extLst>
                <a:ext uri="{FF2B5EF4-FFF2-40B4-BE49-F238E27FC236}">
                  <a16:creationId xmlns:a16="http://schemas.microsoft.com/office/drawing/2014/main" id="{26460139-F9F5-4B1D-BB6A-66912464C7E2}"/>
                </a:ext>
              </a:extLst>
            </p:cNvPr>
            <p:cNvSpPr/>
            <p:nvPr/>
          </p:nvSpPr>
          <p:spPr>
            <a:xfrm>
              <a:off x="8293100" y="2927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4" name="Rectangle 63">
              <a:extLst>
                <a:ext uri="{FF2B5EF4-FFF2-40B4-BE49-F238E27FC236}">
                  <a16:creationId xmlns:a16="http://schemas.microsoft.com/office/drawing/2014/main" id="{5FFBA0E7-C86C-4958-8896-DF51FAB6777E}"/>
                </a:ext>
              </a:extLst>
            </p:cNvPr>
            <p:cNvSpPr/>
            <p:nvPr/>
          </p:nvSpPr>
          <p:spPr>
            <a:xfrm>
              <a:off x="8293100" y="305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5" name="Rectangle 64">
              <a:extLst>
                <a:ext uri="{FF2B5EF4-FFF2-40B4-BE49-F238E27FC236}">
                  <a16:creationId xmlns:a16="http://schemas.microsoft.com/office/drawing/2014/main" id="{60679613-D966-4A65-82B6-2D1705AE40E5}"/>
                </a:ext>
              </a:extLst>
            </p:cNvPr>
            <p:cNvSpPr/>
            <p:nvPr/>
          </p:nvSpPr>
          <p:spPr>
            <a:xfrm>
              <a:off x="8293100" y="318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66" name="Group 65">
              <a:extLst>
                <a:ext uri="{FF2B5EF4-FFF2-40B4-BE49-F238E27FC236}">
                  <a16:creationId xmlns:a16="http://schemas.microsoft.com/office/drawing/2014/main" id="{D924D286-967B-4127-A88E-8C8D88555FDC}"/>
                </a:ext>
              </a:extLst>
            </p:cNvPr>
            <p:cNvGrpSpPr/>
            <p:nvPr/>
          </p:nvGrpSpPr>
          <p:grpSpPr>
            <a:xfrm>
              <a:off x="8293100" y="3308350"/>
              <a:ext cx="127000" cy="762000"/>
              <a:chOff x="8445500" y="2698750"/>
              <a:chExt cx="127000" cy="762000"/>
            </a:xfrm>
            <a:grpFill/>
          </p:grpSpPr>
          <p:sp>
            <p:nvSpPr>
              <p:cNvPr id="83" name="Rectangle 82">
                <a:extLst>
                  <a:ext uri="{FF2B5EF4-FFF2-40B4-BE49-F238E27FC236}">
                    <a16:creationId xmlns:a16="http://schemas.microsoft.com/office/drawing/2014/main" id="{FE1C4885-78DC-4B27-AD02-BC694002FB96}"/>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4" name="Rectangle 83">
                <a:extLst>
                  <a:ext uri="{FF2B5EF4-FFF2-40B4-BE49-F238E27FC236}">
                    <a16:creationId xmlns:a16="http://schemas.microsoft.com/office/drawing/2014/main" id="{E8D1E78B-1BD9-4B5C-B342-44C85E7C5029}"/>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5" name="Rectangle 84">
                <a:extLst>
                  <a:ext uri="{FF2B5EF4-FFF2-40B4-BE49-F238E27FC236}">
                    <a16:creationId xmlns:a16="http://schemas.microsoft.com/office/drawing/2014/main" id="{1B946097-C1E7-4DB9-8CDE-B067C27336E9}"/>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6" name="Rectangle 85">
                <a:extLst>
                  <a:ext uri="{FF2B5EF4-FFF2-40B4-BE49-F238E27FC236}">
                    <a16:creationId xmlns:a16="http://schemas.microsoft.com/office/drawing/2014/main" id="{29D0E574-39E3-47E3-8CC7-3531D42D42F7}"/>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7" name="Rectangle 86">
                <a:extLst>
                  <a:ext uri="{FF2B5EF4-FFF2-40B4-BE49-F238E27FC236}">
                    <a16:creationId xmlns:a16="http://schemas.microsoft.com/office/drawing/2014/main" id="{529A10BE-6FA2-4456-91BC-134DAE710D89}"/>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8" name="Rectangle 87">
                <a:extLst>
                  <a:ext uri="{FF2B5EF4-FFF2-40B4-BE49-F238E27FC236}">
                    <a16:creationId xmlns:a16="http://schemas.microsoft.com/office/drawing/2014/main" id="{69D2162A-7CA2-4F71-9C89-D0D833538791}"/>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67" name="Group 66">
              <a:extLst>
                <a:ext uri="{FF2B5EF4-FFF2-40B4-BE49-F238E27FC236}">
                  <a16:creationId xmlns:a16="http://schemas.microsoft.com/office/drawing/2014/main" id="{20E60D46-8663-4C94-8A07-B98D53ADAB89}"/>
                </a:ext>
              </a:extLst>
            </p:cNvPr>
            <p:cNvGrpSpPr/>
            <p:nvPr/>
          </p:nvGrpSpPr>
          <p:grpSpPr>
            <a:xfrm>
              <a:off x="8293100" y="4070351"/>
              <a:ext cx="127000" cy="1523999"/>
              <a:chOff x="8445500" y="2698751"/>
              <a:chExt cx="127000" cy="1523999"/>
            </a:xfrm>
            <a:grpFill/>
          </p:grpSpPr>
          <p:sp>
            <p:nvSpPr>
              <p:cNvPr id="71" name="Rectangle 70">
                <a:extLst>
                  <a:ext uri="{FF2B5EF4-FFF2-40B4-BE49-F238E27FC236}">
                    <a16:creationId xmlns:a16="http://schemas.microsoft.com/office/drawing/2014/main" id="{E41FC643-4AA1-4D39-9327-88A0CC5CCAE1}"/>
                  </a:ext>
                </a:extLst>
              </p:cNvPr>
              <p:cNvSpPr/>
              <p:nvPr/>
            </p:nvSpPr>
            <p:spPr>
              <a:xfrm>
                <a:off x="8445500" y="2698751"/>
                <a:ext cx="127000" cy="96268"/>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2" name="Rectangle 71">
                <a:extLst>
                  <a:ext uri="{FF2B5EF4-FFF2-40B4-BE49-F238E27FC236}">
                    <a16:creationId xmlns:a16="http://schemas.microsoft.com/office/drawing/2014/main" id="{6BC4B858-2E05-40FC-A2B0-FF2D9E4995FA}"/>
                  </a:ext>
                </a:extLst>
              </p:cNvPr>
              <p:cNvSpPr/>
              <p:nvPr/>
            </p:nvSpPr>
            <p:spPr>
              <a:xfrm>
                <a:off x="8445500" y="2968888"/>
                <a:ext cx="127000" cy="110862"/>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3" name="Rectangle 72">
                <a:extLst>
                  <a:ext uri="{FF2B5EF4-FFF2-40B4-BE49-F238E27FC236}">
                    <a16:creationId xmlns:a16="http://schemas.microsoft.com/office/drawing/2014/main" id="{E3894BE2-B675-4D48-B312-E4C09E80F256}"/>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4" name="Rectangle 73">
                <a:extLst>
                  <a:ext uri="{FF2B5EF4-FFF2-40B4-BE49-F238E27FC236}">
                    <a16:creationId xmlns:a16="http://schemas.microsoft.com/office/drawing/2014/main" id="{321EE13E-834B-4A45-8C66-A5136574B9DE}"/>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5" name="Rectangle 74">
                <a:extLst>
                  <a:ext uri="{FF2B5EF4-FFF2-40B4-BE49-F238E27FC236}">
                    <a16:creationId xmlns:a16="http://schemas.microsoft.com/office/drawing/2014/main" id="{5053C171-5E2F-4A25-A70B-17C075179674}"/>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76" name="Group 75">
                <a:extLst>
                  <a:ext uri="{FF2B5EF4-FFF2-40B4-BE49-F238E27FC236}">
                    <a16:creationId xmlns:a16="http://schemas.microsoft.com/office/drawing/2014/main" id="{E06D7946-9146-4BB2-83FD-DB5106994CB2}"/>
                  </a:ext>
                </a:extLst>
              </p:cNvPr>
              <p:cNvGrpSpPr/>
              <p:nvPr/>
            </p:nvGrpSpPr>
            <p:grpSpPr>
              <a:xfrm>
                <a:off x="8445500" y="3460750"/>
                <a:ext cx="127000" cy="762000"/>
                <a:chOff x="8445500" y="2698750"/>
                <a:chExt cx="127000" cy="762000"/>
              </a:xfrm>
              <a:grpFill/>
            </p:grpSpPr>
            <p:sp>
              <p:nvSpPr>
                <p:cNvPr id="77" name="Rectangle 76">
                  <a:extLst>
                    <a:ext uri="{FF2B5EF4-FFF2-40B4-BE49-F238E27FC236}">
                      <a16:creationId xmlns:a16="http://schemas.microsoft.com/office/drawing/2014/main" id="{D782F475-AAF2-4293-834F-0749F489E322}"/>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8" name="Rectangle 77">
                  <a:extLst>
                    <a:ext uri="{FF2B5EF4-FFF2-40B4-BE49-F238E27FC236}">
                      <a16:creationId xmlns:a16="http://schemas.microsoft.com/office/drawing/2014/main" id="{4B6C69EB-16CA-4BEF-96B4-5361CE984014}"/>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9" name="Rectangle 78">
                  <a:extLst>
                    <a:ext uri="{FF2B5EF4-FFF2-40B4-BE49-F238E27FC236}">
                      <a16:creationId xmlns:a16="http://schemas.microsoft.com/office/drawing/2014/main" id="{3BEDF1BB-30DF-42CB-A245-E22EE6B219C2}"/>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0" name="Rectangle 79">
                  <a:extLst>
                    <a:ext uri="{FF2B5EF4-FFF2-40B4-BE49-F238E27FC236}">
                      <a16:creationId xmlns:a16="http://schemas.microsoft.com/office/drawing/2014/main" id="{8389E38E-590F-4DCB-9B67-9B0A3413649F}"/>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1" name="Rectangle 80">
                  <a:extLst>
                    <a:ext uri="{FF2B5EF4-FFF2-40B4-BE49-F238E27FC236}">
                      <a16:creationId xmlns:a16="http://schemas.microsoft.com/office/drawing/2014/main" id="{FB411941-9F09-4EA7-B783-07E2C1CE538A}"/>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2" name="Rectangle 81">
                  <a:extLst>
                    <a:ext uri="{FF2B5EF4-FFF2-40B4-BE49-F238E27FC236}">
                      <a16:creationId xmlns:a16="http://schemas.microsoft.com/office/drawing/2014/main" id="{C5DFAB96-B750-44C9-A9AE-023C1EFD893F}"/>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sp>
          <p:nvSpPr>
            <p:cNvPr id="68" name="Rectangle 67">
              <a:extLst>
                <a:ext uri="{FF2B5EF4-FFF2-40B4-BE49-F238E27FC236}">
                  <a16:creationId xmlns:a16="http://schemas.microsoft.com/office/drawing/2014/main" id="{8330C433-C38A-4070-A238-DD157EAD4047}"/>
                </a:ext>
              </a:extLst>
            </p:cNvPr>
            <p:cNvSpPr/>
            <p:nvPr/>
          </p:nvSpPr>
          <p:spPr>
            <a:xfrm>
              <a:off x="8293100" y="559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9" name="Rectangle 68">
              <a:extLst>
                <a:ext uri="{FF2B5EF4-FFF2-40B4-BE49-F238E27FC236}">
                  <a16:creationId xmlns:a16="http://schemas.microsoft.com/office/drawing/2014/main" id="{365E3B0E-22D1-4558-A1C1-5C6765D39B7C}"/>
                </a:ext>
              </a:extLst>
            </p:cNvPr>
            <p:cNvSpPr/>
            <p:nvPr/>
          </p:nvSpPr>
          <p:spPr>
            <a:xfrm>
              <a:off x="8293100" y="572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0" name="Rectangle 69">
              <a:extLst>
                <a:ext uri="{FF2B5EF4-FFF2-40B4-BE49-F238E27FC236}">
                  <a16:creationId xmlns:a16="http://schemas.microsoft.com/office/drawing/2014/main" id="{565C9181-DB01-4F44-8FE1-86531D4A9890}"/>
                </a:ext>
              </a:extLst>
            </p:cNvPr>
            <p:cNvSpPr/>
            <p:nvPr/>
          </p:nvSpPr>
          <p:spPr>
            <a:xfrm>
              <a:off x="8293100" y="5848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cxnSp>
        <p:nvCxnSpPr>
          <p:cNvPr id="89" name="Straight Connector 88">
            <a:extLst>
              <a:ext uri="{FF2B5EF4-FFF2-40B4-BE49-F238E27FC236}">
                <a16:creationId xmlns:a16="http://schemas.microsoft.com/office/drawing/2014/main" id="{2FD20566-0A06-43D9-9065-DD84F00F9838}"/>
              </a:ext>
            </a:extLst>
          </p:cNvPr>
          <p:cNvCxnSpPr>
            <a:cxnSpLocks/>
          </p:cNvCxnSpPr>
          <p:nvPr/>
        </p:nvCxnSpPr>
        <p:spPr>
          <a:xfrm>
            <a:off x="2150701" y="4992493"/>
            <a:ext cx="2361628" cy="0"/>
          </a:xfrm>
          <a:prstGeom prst="line">
            <a:avLst/>
          </a:prstGeom>
          <a:ln w="38100">
            <a:solidFill>
              <a:srgbClr val="843C0C"/>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0B2507FE-5AE4-4C37-8F44-56E49D649990}"/>
              </a:ext>
            </a:extLst>
          </p:cNvPr>
          <p:cNvCxnSpPr>
            <a:stCxn id="60" idx="3"/>
          </p:cNvCxnSpPr>
          <p:nvPr/>
        </p:nvCxnSpPr>
        <p:spPr>
          <a:xfrm>
            <a:off x="4570598" y="2655571"/>
            <a:ext cx="2343093" cy="2590799"/>
          </a:xfrm>
          <a:prstGeom prst="line">
            <a:avLst/>
          </a:prstGeom>
          <a:ln w="38100">
            <a:solidFill>
              <a:srgbClr val="548235"/>
            </a:solidFill>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7D1BF7A1-27BA-4B12-A2EE-287DE7F7EA59}"/>
              </a:ext>
            </a:extLst>
          </p:cNvPr>
          <p:cNvCxnSpPr>
            <a:cxnSpLocks/>
          </p:cNvCxnSpPr>
          <p:nvPr/>
        </p:nvCxnSpPr>
        <p:spPr>
          <a:xfrm>
            <a:off x="4607468" y="5379104"/>
            <a:ext cx="1122986" cy="0"/>
          </a:xfrm>
          <a:prstGeom prst="straightConnector1">
            <a:avLst/>
          </a:prstGeom>
          <a:ln w="38100" cap="rnd">
            <a:solidFill>
              <a:schemeClr val="tx1"/>
            </a:solidFill>
            <a:bevel/>
            <a:headEnd type="arrow"/>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3" name="Put a photosensor in front of object">
                <a:extLst>
                  <a:ext uri="{FF2B5EF4-FFF2-40B4-BE49-F238E27FC236}">
                    <a16:creationId xmlns:a16="http://schemas.microsoft.com/office/drawing/2014/main" id="{62C3FB3B-E54E-489B-8F91-1D18B1F92E0A}"/>
                  </a:ext>
                </a:extLst>
              </p:cNvPr>
              <p:cNvSpPr txBox="1"/>
              <p:nvPr/>
            </p:nvSpPr>
            <p:spPr>
              <a:xfrm>
                <a:off x="4383237" y="5391434"/>
                <a:ext cx="1593749" cy="331100"/>
              </a:xfrm>
              <a:prstGeom prst="rect">
                <a:avLst/>
              </a:prstGeom>
              <a:ln w="12700">
                <a:miter lim="400000"/>
              </a:ln>
              <a:extLst>
                <a:ext uri="{C572A759-6A51-4108-AA02-DFA0A04FC94B}">
                  <ma14:wrappingTextBoxFlag xmlns="" xmlns:ma14="http://schemas.microsoft.com/office/mac/drawingml/2011/main" val="1"/>
                </a:ext>
              </a:extLst>
            </p:spPr>
            <p:txBody>
              <a:bodyPr wrap="square" lIns="26789" tIns="26789" rIns="26789" bIns="26789" anchor="ctr">
                <a:spAutoFit/>
              </a:bodyPr>
              <a:lstStyle/>
              <a:p>
                <a:pPr algn="ctr" defTabSz="685800">
                  <a:defRPr/>
                </a:pPr>
                <a:r>
                  <a:rPr lang="en-US" dirty="0">
                    <a:solidFill>
                      <a:prstClr val="black"/>
                    </a:solidFill>
                    <a:latin typeface="Calibri Light" panose="020F0302020204030204"/>
                  </a:rPr>
                  <a:t>focal length </a:t>
                </a:r>
                <a14:m>
                  <m:oMath xmlns:m="http://schemas.openxmlformats.org/officeDocument/2006/math">
                    <m:r>
                      <a:rPr lang="en-US" i="1" dirty="0" smtClean="0">
                        <a:solidFill>
                          <a:prstClr val="black"/>
                        </a:solidFill>
                        <a:latin typeface="Cambria Math" panose="02040503050406030204" pitchFamily="18" charset="0"/>
                      </a:rPr>
                      <m:t>𝑓</m:t>
                    </m:r>
                  </m:oMath>
                </a14:m>
                <a:endParaRPr dirty="0">
                  <a:solidFill>
                    <a:prstClr val="black"/>
                  </a:solidFill>
                  <a:latin typeface="Calibri Light" panose="020F0302020204030204"/>
                </a:endParaRPr>
              </a:p>
            </p:txBody>
          </p:sp>
        </mc:Choice>
        <mc:Fallback xmlns="">
          <p:sp>
            <p:nvSpPr>
              <p:cNvPr id="93" name="Put a photosensor in front of object">
                <a:extLst>
                  <a:ext uri="{FF2B5EF4-FFF2-40B4-BE49-F238E27FC236}">
                    <a16:creationId xmlns:a16="http://schemas.microsoft.com/office/drawing/2014/main" id="{62C3FB3B-E54E-489B-8F91-1D18B1F92E0A}"/>
                  </a:ext>
                </a:extLst>
              </p:cNvPr>
              <p:cNvSpPr txBox="1">
                <a:spLocks noRot="1" noChangeAspect="1" noMove="1" noResize="1" noEditPoints="1" noAdjustHandles="1" noChangeArrowheads="1" noChangeShapeType="1" noTextEdit="1"/>
              </p:cNvSpPr>
              <p:nvPr/>
            </p:nvSpPr>
            <p:spPr>
              <a:xfrm>
                <a:off x="4383237" y="5391434"/>
                <a:ext cx="1593749" cy="331100"/>
              </a:xfrm>
              <a:prstGeom prst="rect">
                <a:avLst/>
              </a:prstGeom>
              <a:blipFill>
                <a:blip r:embed="rId3"/>
                <a:stretch>
                  <a:fillRect t="-14545" b="-34545"/>
                </a:stretch>
              </a:blipFill>
              <a:ln w="12700">
                <a:miter lim="400000"/>
              </a:ln>
              <a:extLst>
                <a:ext uri="{C572A759-6A51-4108-AA02-DFA0A04FC94B}">
                  <ma14:wrappingTextBoxFlag xmlns:ma14="http://schemas.microsoft.com/office/mac/drawingml/2011/main" xmlns="" xmlns:a14="http://schemas.microsoft.com/office/drawing/2010/main" val="1"/>
                </a:ext>
              </a:extLst>
            </p:spPr>
            <p:txBody>
              <a:bodyPr/>
              <a:lstStyle/>
              <a:p>
                <a:r>
                  <a:rPr lang="en-US">
                    <a:noFill/>
                  </a:rPr>
                  <a:t> </a:t>
                </a:r>
              </a:p>
            </p:txBody>
          </p:sp>
        </mc:Fallback>
      </mc:AlternateContent>
      <p:cxnSp>
        <p:nvCxnSpPr>
          <p:cNvPr id="96" name="Straight Connector 95">
            <a:extLst>
              <a:ext uri="{FF2B5EF4-FFF2-40B4-BE49-F238E27FC236}">
                <a16:creationId xmlns:a16="http://schemas.microsoft.com/office/drawing/2014/main" id="{6C503CD3-8F72-48C0-A824-0FB00DDE02CB}"/>
              </a:ext>
            </a:extLst>
          </p:cNvPr>
          <p:cNvCxnSpPr>
            <a:cxnSpLocks/>
          </p:cNvCxnSpPr>
          <p:nvPr/>
        </p:nvCxnSpPr>
        <p:spPr>
          <a:xfrm>
            <a:off x="5730454" y="2611629"/>
            <a:ext cx="0" cy="2743200"/>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99" name="pasted-image.tif" descr="pasted-image.tif">
            <a:extLst>
              <a:ext uri="{FF2B5EF4-FFF2-40B4-BE49-F238E27FC236}">
                <a16:creationId xmlns:a16="http://schemas.microsoft.com/office/drawing/2014/main" id="{4D6AD17E-35BF-42F0-AD2B-A4F39D12A961}"/>
              </a:ext>
            </a:extLst>
          </p:cNvPr>
          <p:cNvPicPr>
            <a:picLocks noChangeAspect="1"/>
          </p:cNvPicPr>
          <p:nvPr/>
        </p:nvPicPr>
        <p:blipFill>
          <a:blip r:embed="rId2"/>
          <a:stretch>
            <a:fillRect/>
          </a:stretch>
        </p:blipFill>
        <p:spPr>
          <a:xfrm flipH="1" flipV="1">
            <a:off x="5710791" y="2616795"/>
            <a:ext cx="2390579" cy="2741950"/>
          </a:xfrm>
          <a:prstGeom prst="rect">
            <a:avLst/>
          </a:prstGeom>
          <a:ln w="12700">
            <a:miter lim="400000"/>
          </a:ln>
        </p:spPr>
      </p:pic>
      <p:grpSp>
        <p:nvGrpSpPr>
          <p:cNvPr id="100" name="Group 99">
            <a:extLst>
              <a:ext uri="{FF2B5EF4-FFF2-40B4-BE49-F238E27FC236}">
                <a16:creationId xmlns:a16="http://schemas.microsoft.com/office/drawing/2014/main" id="{191FD304-1DBA-47F6-AD80-606C903EF311}"/>
              </a:ext>
            </a:extLst>
          </p:cNvPr>
          <p:cNvGrpSpPr/>
          <p:nvPr/>
        </p:nvGrpSpPr>
        <p:grpSpPr>
          <a:xfrm>
            <a:off x="6900936" y="2620586"/>
            <a:ext cx="68580" cy="2743200"/>
            <a:chOff x="8293100" y="2546350"/>
            <a:chExt cx="127000" cy="3429000"/>
          </a:xfrm>
          <a:solidFill>
            <a:schemeClr val="bg1">
              <a:lumMod val="65000"/>
            </a:schemeClr>
          </a:solidFill>
        </p:grpSpPr>
        <p:sp>
          <p:nvSpPr>
            <p:cNvPr id="101" name="Rectangle 100">
              <a:extLst>
                <a:ext uri="{FF2B5EF4-FFF2-40B4-BE49-F238E27FC236}">
                  <a16:creationId xmlns:a16="http://schemas.microsoft.com/office/drawing/2014/main" id="{8920F154-731C-4BC5-ADFD-D84C7F374F3B}"/>
                </a:ext>
              </a:extLst>
            </p:cNvPr>
            <p:cNvSpPr/>
            <p:nvPr/>
          </p:nvSpPr>
          <p:spPr>
            <a:xfrm>
              <a:off x="8293100" y="2546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2" name="Rectangle 101">
              <a:extLst>
                <a:ext uri="{FF2B5EF4-FFF2-40B4-BE49-F238E27FC236}">
                  <a16:creationId xmlns:a16="http://schemas.microsoft.com/office/drawing/2014/main" id="{CAEF923A-C01C-42C8-83F7-4AEEF6B0A92F}"/>
                </a:ext>
              </a:extLst>
            </p:cNvPr>
            <p:cNvSpPr/>
            <p:nvPr/>
          </p:nvSpPr>
          <p:spPr>
            <a:xfrm>
              <a:off x="8293100" y="2673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3" name="Rectangle 102">
              <a:extLst>
                <a:ext uri="{FF2B5EF4-FFF2-40B4-BE49-F238E27FC236}">
                  <a16:creationId xmlns:a16="http://schemas.microsoft.com/office/drawing/2014/main" id="{1161B67A-420D-425E-B180-59229CD29FBE}"/>
                </a:ext>
              </a:extLst>
            </p:cNvPr>
            <p:cNvSpPr/>
            <p:nvPr/>
          </p:nvSpPr>
          <p:spPr>
            <a:xfrm>
              <a:off x="8293100" y="2800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4" name="Rectangle 103">
              <a:extLst>
                <a:ext uri="{FF2B5EF4-FFF2-40B4-BE49-F238E27FC236}">
                  <a16:creationId xmlns:a16="http://schemas.microsoft.com/office/drawing/2014/main" id="{BA149F3F-7AF8-4C4C-907C-31945D52590B}"/>
                </a:ext>
              </a:extLst>
            </p:cNvPr>
            <p:cNvSpPr/>
            <p:nvPr/>
          </p:nvSpPr>
          <p:spPr>
            <a:xfrm>
              <a:off x="8293100" y="2927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5" name="Rectangle 104">
              <a:extLst>
                <a:ext uri="{FF2B5EF4-FFF2-40B4-BE49-F238E27FC236}">
                  <a16:creationId xmlns:a16="http://schemas.microsoft.com/office/drawing/2014/main" id="{46187B7C-E5F5-4BB8-8A54-BA40B34226DD}"/>
                </a:ext>
              </a:extLst>
            </p:cNvPr>
            <p:cNvSpPr/>
            <p:nvPr/>
          </p:nvSpPr>
          <p:spPr>
            <a:xfrm>
              <a:off x="8293100" y="305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6" name="Rectangle 105">
              <a:extLst>
                <a:ext uri="{FF2B5EF4-FFF2-40B4-BE49-F238E27FC236}">
                  <a16:creationId xmlns:a16="http://schemas.microsoft.com/office/drawing/2014/main" id="{A41A8761-0371-4FF5-865F-96E8C0DAB42C}"/>
                </a:ext>
              </a:extLst>
            </p:cNvPr>
            <p:cNvSpPr/>
            <p:nvPr/>
          </p:nvSpPr>
          <p:spPr>
            <a:xfrm>
              <a:off x="8293100" y="318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107" name="Group 106">
              <a:extLst>
                <a:ext uri="{FF2B5EF4-FFF2-40B4-BE49-F238E27FC236}">
                  <a16:creationId xmlns:a16="http://schemas.microsoft.com/office/drawing/2014/main" id="{C4527731-081E-4DB4-AB76-2328508CBFC8}"/>
                </a:ext>
              </a:extLst>
            </p:cNvPr>
            <p:cNvGrpSpPr/>
            <p:nvPr/>
          </p:nvGrpSpPr>
          <p:grpSpPr>
            <a:xfrm>
              <a:off x="8293100" y="3308350"/>
              <a:ext cx="127000" cy="762000"/>
              <a:chOff x="8445500" y="2698750"/>
              <a:chExt cx="127000" cy="762000"/>
            </a:xfrm>
            <a:grpFill/>
          </p:grpSpPr>
          <p:sp>
            <p:nvSpPr>
              <p:cNvPr id="125" name="Rectangle 124">
                <a:extLst>
                  <a:ext uri="{FF2B5EF4-FFF2-40B4-BE49-F238E27FC236}">
                    <a16:creationId xmlns:a16="http://schemas.microsoft.com/office/drawing/2014/main" id="{3460DAFC-04A6-4906-802C-FAB9626EDD44}"/>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6" name="Rectangle 125">
                <a:extLst>
                  <a:ext uri="{FF2B5EF4-FFF2-40B4-BE49-F238E27FC236}">
                    <a16:creationId xmlns:a16="http://schemas.microsoft.com/office/drawing/2014/main" id="{50B61530-8EA0-4332-B824-6EEE8EDBE247}"/>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7" name="Rectangle 126">
                <a:extLst>
                  <a:ext uri="{FF2B5EF4-FFF2-40B4-BE49-F238E27FC236}">
                    <a16:creationId xmlns:a16="http://schemas.microsoft.com/office/drawing/2014/main" id="{AC9A3190-5346-474D-BDE7-8587A72106E0}"/>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8" name="Rectangle 127">
                <a:extLst>
                  <a:ext uri="{FF2B5EF4-FFF2-40B4-BE49-F238E27FC236}">
                    <a16:creationId xmlns:a16="http://schemas.microsoft.com/office/drawing/2014/main" id="{5249EF84-82EF-4F83-B500-8E71B6B6D100}"/>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9" name="Rectangle 128">
                <a:extLst>
                  <a:ext uri="{FF2B5EF4-FFF2-40B4-BE49-F238E27FC236}">
                    <a16:creationId xmlns:a16="http://schemas.microsoft.com/office/drawing/2014/main" id="{8E0BFCF2-FE48-410E-A018-838F3EA4157B}"/>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0" name="Rectangle 129">
                <a:extLst>
                  <a:ext uri="{FF2B5EF4-FFF2-40B4-BE49-F238E27FC236}">
                    <a16:creationId xmlns:a16="http://schemas.microsoft.com/office/drawing/2014/main" id="{CFE66AF9-DD36-4FD0-9E25-E28845F9F03B}"/>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108" name="Group 107">
              <a:extLst>
                <a:ext uri="{FF2B5EF4-FFF2-40B4-BE49-F238E27FC236}">
                  <a16:creationId xmlns:a16="http://schemas.microsoft.com/office/drawing/2014/main" id="{DC2F9E52-7681-4104-8046-9C7DC95A508E}"/>
                </a:ext>
              </a:extLst>
            </p:cNvPr>
            <p:cNvGrpSpPr/>
            <p:nvPr/>
          </p:nvGrpSpPr>
          <p:grpSpPr>
            <a:xfrm>
              <a:off x="8293100" y="4070350"/>
              <a:ext cx="127000" cy="1524000"/>
              <a:chOff x="8445500" y="2698750"/>
              <a:chExt cx="127000" cy="1524000"/>
            </a:xfrm>
            <a:grpFill/>
          </p:grpSpPr>
          <p:sp>
            <p:nvSpPr>
              <p:cNvPr id="112" name="Rectangle 111">
                <a:extLst>
                  <a:ext uri="{FF2B5EF4-FFF2-40B4-BE49-F238E27FC236}">
                    <a16:creationId xmlns:a16="http://schemas.microsoft.com/office/drawing/2014/main" id="{05E99F1A-259D-462D-892B-542A1158BAF7}"/>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3" name="Rectangle 112">
                <a:extLst>
                  <a:ext uri="{FF2B5EF4-FFF2-40B4-BE49-F238E27FC236}">
                    <a16:creationId xmlns:a16="http://schemas.microsoft.com/office/drawing/2014/main" id="{BD2DE66F-DBDB-4419-B209-739CCA439047}"/>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4" name="Rectangle 113">
                <a:extLst>
                  <a:ext uri="{FF2B5EF4-FFF2-40B4-BE49-F238E27FC236}">
                    <a16:creationId xmlns:a16="http://schemas.microsoft.com/office/drawing/2014/main" id="{5E7EBF82-510A-4ECB-9A7B-3C6B5EC1C3D6}"/>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5" name="Rectangle 114">
                <a:extLst>
                  <a:ext uri="{FF2B5EF4-FFF2-40B4-BE49-F238E27FC236}">
                    <a16:creationId xmlns:a16="http://schemas.microsoft.com/office/drawing/2014/main" id="{7A5B9CCA-F229-4439-8DB5-BB9E83D03D8D}"/>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6" name="Rectangle 115">
                <a:extLst>
                  <a:ext uri="{FF2B5EF4-FFF2-40B4-BE49-F238E27FC236}">
                    <a16:creationId xmlns:a16="http://schemas.microsoft.com/office/drawing/2014/main" id="{136C3089-F124-4C4C-8ECB-111B434072D4}"/>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7" name="Rectangle 116">
                <a:extLst>
                  <a:ext uri="{FF2B5EF4-FFF2-40B4-BE49-F238E27FC236}">
                    <a16:creationId xmlns:a16="http://schemas.microsoft.com/office/drawing/2014/main" id="{CA440856-6A53-4973-A24D-8F127BA329F7}"/>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118" name="Group 117">
                <a:extLst>
                  <a:ext uri="{FF2B5EF4-FFF2-40B4-BE49-F238E27FC236}">
                    <a16:creationId xmlns:a16="http://schemas.microsoft.com/office/drawing/2014/main" id="{335B78A9-0A0E-437A-818E-D2D74ADB2367}"/>
                  </a:ext>
                </a:extLst>
              </p:cNvPr>
              <p:cNvGrpSpPr/>
              <p:nvPr/>
            </p:nvGrpSpPr>
            <p:grpSpPr>
              <a:xfrm>
                <a:off x="8445500" y="3460750"/>
                <a:ext cx="127000" cy="762000"/>
                <a:chOff x="8445500" y="2698750"/>
                <a:chExt cx="127000" cy="762000"/>
              </a:xfrm>
              <a:grpFill/>
            </p:grpSpPr>
            <p:sp>
              <p:nvSpPr>
                <p:cNvPr id="119" name="Rectangle 118">
                  <a:extLst>
                    <a:ext uri="{FF2B5EF4-FFF2-40B4-BE49-F238E27FC236}">
                      <a16:creationId xmlns:a16="http://schemas.microsoft.com/office/drawing/2014/main" id="{48316E72-28CC-4FDB-97D1-11CFA77C89CC}"/>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0" name="Rectangle 119">
                  <a:extLst>
                    <a:ext uri="{FF2B5EF4-FFF2-40B4-BE49-F238E27FC236}">
                      <a16:creationId xmlns:a16="http://schemas.microsoft.com/office/drawing/2014/main" id="{936F5916-D7AA-4235-943E-DE2D2CFEDF17}"/>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1" name="Rectangle 120">
                  <a:extLst>
                    <a:ext uri="{FF2B5EF4-FFF2-40B4-BE49-F238E27FC236}">
                      <a16:creationId xmlns:a16="http://schemas.microsoft.com/office/drawing/2014/main" id="{1345242D-CABC-43AB-B35A-5D68C268F479}"/>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2" name="Rectangle 121">
                  <a:extLst>
                    <a:ext uri="{FF2B5EF4-FFF2-40B4-BE49-F238E27FC236}">
                      <a16:creationId xmlns:a16="http://schemas.microsoft.com/office/drawing/2014/main" id="{45BC6D76-A0EC-47D2-AEE0-C9299DFD5908}"/>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3" name="Rectangle 122">
                  <a:extLst>
                    <a:ext uri="{FF2B5EF4-FFF2-40B4-BE49-F238E27FC236}">
                      <a16:creationId xmlns:a16="http://schemas.microsoft.com/office/drawing/2014/main" id="{4FAEC7EB-076E-4DC5-AC56-5C998DA8A807}"/>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4" name="Rectangle 123">
                  <a:extLst>
                    <a:ext uri="{FF2B5EF4-FFF2-40B4-BE49-F238E27FC236}">
                      <a16:creationId xmlns:a16="http://schemas.microsoft.com/office/drawing/2014/main" id="{70B16343-3C12-4A56-B33E-5194D385480E}"/>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sp>
          <p:nvSpPr>
            <p:cNvPr id="109" name="Rectangle 108">
              <a:extLst>
                <a:ext uri="{FF2B5EF4-FFF2-40B4-BE49-F238E27FC236}">
                  <a16:creationId xmlns:a16="http://schemas.microsoft.com/office/drawing/2014/main" id="{42C27FA4-9F8F-4AB2-AF55-D3D9A90BEAF2}"/>
                </a:ext>
              </a:extLst>
            </p:cNvPr>
            <p:cNvSpPr/>
            <p:nvPr/>
          </p:nvSpPr>
          <p:spPr>
            <a:xfrm>
              <a:off x="8293100" y="559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0" name="Rectangle 109">
              <a:extLst>
                <a:ext uri="{FF2B5EF4-FFF2-40B4-BE49-F238E27FC236}">
                  <a16:creationId xmlns:a16="http://schemas.microsoft.com/office/drawing/2014/main" id="{A0BB584C-0167-4C81-8F93-D631550819D9}"/>
                </a:ext>
              </a:extLst>
            </p:cNvPr>
            <p:cNvSpPr/>
            <p:nvPr/>
          </p:nvSpPr>
          <p:spPr>
            <a:xfrm>
              <a:off x="8293100" y="572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1" name="Rectangle 110">
              <a:extLst>
                <a:ext uri="{FF2B5EF4-FFF2-40B4-BE49-F238E27FC236}">
                  <a16:creationId xmlns:a16="http://schemas.microsoft.com/office/drawing/2014/main" id="{5896B064-1916-48DB-9CC6-F5AF9A3580CB}"/>
                </a:ext>
              </a:extLst>
            </p:cNvPr>
            <p:cNvSpPr/>
            <p:nvPr/>
          </p:nvSpPr>
          <p:spPr>
            <a:xfrm>
              <a:off x="8293100" y="5848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cxnSp>
        <p:nvCxnSpPr>
          <p:cNvPr id="131" name="Straight Connector 130">
            <a:extLst>
              <a:ext uri="{FF2B5EF4-FFF2-40B4-BE49-F238E27FC236}">
                <a16:creationId xmlns:a16="http://schemas.microsoft.com/office/drawing/2014/main" id="{DAA12BCF-CF31-443A-B0B0-2C8410D98D52}"/>
              </a:ext>
            </a:extLst>
          </p:cNvPr>
          <p:cNvCxnSpPr>
            <a:cxnSpLocks/>
            <a:endCxn id="103" idx="3"/>
          </p:cNvCxnSpPr>
          <p:nvPr/>
        </p:nvCxnSpPr>
        <p:spPr>
          <a:xfrm flipV="1">
            <a:off x="2133057" y="2874586"/>
            <a:ext cx="4836459" cy="2128634"/>
          </a:xfrm>
          <a:prstGeom prst="line">
            <a:avLst/>
          </a:prstGeom>
          <a:ln w="38100">
            <a:solidFill>
              <a:srgbClr val="843C0C"/>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230EEAE6-C1E0-4D00-9D46-E2164707D700}"/>
              </a:ext>
            </a:extLst>
          </p:cNvPr>
          <p:cNvCxnSpPr>
            <a:cxnSpLocks/>
            <a:endCxn id="111" idx="0"/>
          </p:cNvCxnSpPr>
          <p:nvPr/>
        </p:nvCxnSpPr>
        <p:spPr>
          <a:xfrm>
            <a:off x="2208970" y="2671168"/>
            <a:ext cx="4726256" cy="2591018"/>
          </a:xfrm>
          <a:prstGeom prst="line">
            <a:avLst/>
          </a:prstGeom>
          <a:ln w="38100">
            <a:solidFill>
              <a:srgbClr val="548235"/>
            </a:solidFill>
          </a:ln>
        </p:spPr>
        <p:style>
          <a:lnRef idx="1">
            <a:schemeClr val="accent1"/>
          </a:lnRef>
          <a:fillRef idx="0">
            <a:schemeClr val="accent1"/>
          </a:fillRef>
          <a:effectRef idx="0">
            <a:schemeClr val="accent1"/>
          </a:effectRef>
          <a:fontRef idx="minor">
            <a:schemeClr val="tx1"/>
          </a:fontRef>
        </p:style>
      </p:cxnSp>
      <p:sp>
        <p:nvSpPr>
          <p:cNvPr id="91" name="Oval 90">
            <a:extLst>
              <a:ext uri="{FF2B5EF4-FFF2-40B4-BE49-F238E27FC236}">
                <a16:creationId xmlns:a16="http://schemas.microsoft.com/office/drawing/2014/main" id="{13D68D89-0572-4E7D-9D2E-17E84197FE72}"/>
              </a:ext>
            </a:extLst>
          </p:cNvPr>
          <p:cNvSpPr/>
          <p:nvPr/>
        </p:nvSpPr>
        <p:spPr>
          <a:xfrm>
            <a:off x="4391484" y="2798354"/>
            <a:ext cx="289652" cy="2374916"/>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Tree>
    <p:extLst>
      <p:ext uri="{BB962C8B-B14F-4D97-AF65-F5344CB8AC3E}">
        <p14:creationId xmlns:p14="http://schemas.microsoft.com/office/powerpoint/2010/main" val="365022094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9D8ADC-DD29-4FF2-99A1-C9C4F511AF81}"/>
              </a:ext>
            </a:extLst>
          </p:cNvPr>
          <p:cNvSpPr>
            <a:spLocks noGrp="1"/>
          </p:cNvSpPr>
          <p:nvPr>
            <p:ph type="title"/>
          </p:nvPr>
        </p:nvSpPr>
        <p:spPr/>
        <p:txBody>
          <a:bodyPr/>
          <a:lstStyle/>
          <a:p>
            <a:r>
              <a:rPr lang="en-US" dirty="0"/>
              <a:t>Zoom</a:t>
            </a:r>
          </a:p>
        </p:txBody>
      </p:sp>
      <p:sp>
        <p:nvSpPr>
          <p:cNvPr id="3" name="Content Placeholder 2">
            <a:extLst>
              <a:ext uri="{FF2B5EF4-FFF2-40B4-BE49-F238E27FC236}">
                <a16:creationId xmlns:a16="http://schemas.microsoft.com/office/drawing/2014/main" id="{34B66744-4C4A-4974-9C86-4319744FA6E1}"/>
              </a:ext>
            </a:extLst>
          </p:cNvPr>
          <p:cNvSpPr>
            <a:spLocks noGrp="1"/>
          </p:cNvSpPr>
          <p:nvPr>
            <p:ph idx="1"/>
          </p:nvPr>
        </p:nvSpPr>
        <p:spPr/>
        <p:txBody>
          <a:bodyPr/>
          <a:lstStyle/>
          <a:p>
            <a:r>
              <a:rPr lang="en-US" dirty="0"/>
              <a:t>Changing the relation between lenses in complex lens setup effectively changes the focal length of the thin lens approximation and by that changing the size of the perceived object.</a:t>
            </a:r>
          </a:p>
        </p:txBody>
      </p:sp>
      <p:cxnSp>
        <p:nvCxnSpPr>
          <p:cNvPr id="4" name="Straight Connector 3">
            <a:extLst>
              <a:ext uri="{FF2B5EF4-FFF2-40B4-BE49-F238E27FC236}">
                <a16:creationId xmlns:a16="http://schemas.microsoft.com/office/drawing/2014/main" id="{1C82DE8B-60EA-461F-B55D-06BC42C461A3}"/>
              </a:ext>
            </a:extLst>
          </p:cNvPr>
          <p:cNvCxnSpPr>
            <a:cxnSpLocks/>
          </p:cNvCxnSpPr>
          <p:nvPr/>
        </p:nvCxnSpPr>
        <p:spPr>
          <a:xfrm>
            <a:off x="2208971" y="2671168"/>
            <a:ext cx="2361628" cy="0"/>
          </a:xfrm>
          <a:prstGeom prst="line">
            <a:avLst/>
          </a:prstGeom>
          <a:ln w="38100">
            <a:solidFill>
              <a:srgbClr val="548235"/>
            </a:solidFill>
          </a:ln>
        </p:spPr>
        <p:style>
          <a:lnRef idx="1">
            <a:schemeClr val="accent1"/>
          </a:lnRef>
          <a:fillRef idx="0">
            <a:schemeClr val="accent1"/>
          </a:fillRef>
          <a:effectRef idx="0">
            <a:schemeClr val="accent1"/>
          </a:effectRef>
          <a:fontRef idx="minor">
            <a:schemeClr val="tx1"/>
          </a:fontRef>
        </p:style>
      </p:cxnSp>
      <p:sp>
        <p:nvSpPr>
          <p:cNvPr id="16" name="Line">
            <a:extLst>
              <a:ext uri="{FF2B5EF4-FFF2-40B4-BE49-F238E27FC236}">
                <a16:creationId xmlns:a16="http://schemas.microsoft.com/office/drawing/2014/main" id="{50226FE9-2214-4D0B-8477-4D61E83869E2}"/>
              </a:ext>
            </a:extLst>
          </p:cNvPr>
          <p:cNvSpPr/>
          <p:nvPr/>
        </p:nvSpPr>
        <p:spPr>
          <a:xfrm flipH="1">
            <a:off x="4512328" y="3431288"/>
            <a:ext cx="1218125" cy="1579618"/>
          </a:xfrm>
          <a:prstGeom prst="line">
            <a:avLst/>
          </a:prstGeom>
          <a:ln w="38100">
            <a:solidFill>
              <a:schemeClr val="accent2">
                <a:lumMod val="50000"/>
              </a:schemeClr>
            </a:solidFill>
            <a:miter lim="400000"/>
          </a:ln>
        </p:spPr>
        <p:txBody>
          <a:bodyPr lIns="26789" tIns="26789" rIns="26789" bIns="26789" anchor="ctr"/>
          <a:lstStyle/>
          <a:p>
            <a:pPr defTabSz="685800">
              <a:defRPr sz="2400"/>
            </a:pPr>
            <a:endParaRPr sz="1265">
              <a:solidFill>
                <a:prstClr val="black"/>
              </a:solidFill>
              <a:latin typeface="Calibri" panose="020F0502020204030204"/>
            </a:endParaRPr>
          </a:p>
        </p:txBody>
      </p:sp>
      <p:pic>
        <p:nvPicPr>
          <p:cNvPr id="30" name="pasted-image.tif" descr="pasted-image.tif">
            <a:extLst>
              <a:ext uri="{FF2B5EF4-FFF2-40B4-BE49-F238E27FC236}">
                <a16:creationId xmlns:a16="http://schemas.microsoft.com/office/drawing/2014/main" id="{5D478911-0DB0-4FB0-AA7A-F0835E368A66}"/>
              </a:ext>
            </a:extLst>
          </p:cNvPr>
          <p:cNvPicPr>
            <a:picLocks noChangeAspect="1"/>
          </p:cNvPicPr>
          <p:nvPr/>
        </p:nvPicPr>
        <p:blipFill>
          <a:blip r:embed="rId2"/>
          <a:stretch>
            <a:fillRect/>
          </a:stretch>
        </p:blipFill>
        <p:spPr>
          <a:xfrm>
            <a:off x="923292" y="2613630"/>
            <a:ext cx="2390579" cy="2741950"/>
          </a:xfrm>
          <a:prstGeom prst="rect">
            <a:avLst/>
          </a:prstGeom>
          <a:ln w="12700">
            <a:miter lim="400000"/>
          </a:ln>
        </p:spPr>
      </p:pic>
      <p:grpSp>
        <p:nvGrpSpPr>
          <p:cNvPr id="31" name="Group 30">
            <a:extLst>
              <a:ext uri="{FF2B5EF4-FFF2-40B4-BE49-F238E27FC236}">
                <a16:creationId xmlns:a16="http://schemas.microsoft.com/office/drawing/2014/main" id="{762B8F4C-91CE-486D-BBD1-12372FF0F34C}"/>
              </a:ext>
            </a:extLst>
          </p:cNvPr>
          <p:cNvGrpSpPr/>
          <p:nvPr/>
        </p:nvGrpSpPr>
        <p:grpSpPr>
          <a:xfrm>
            <a:off x="4502020" y="2611629"/>
            <a:ext cx="68580" cy="2743200"/>
            <a:chOff x="8293100" y="2546350"/>
            <a:chExt cx="127000" cy="3429000"/>
          </a:xfrm>
          <a:solidFill>
            <a:schemeClr val="tx1"/>
          </a:solidFill>
        </p:grpSpPr>
        <p:sp>
          <p:nvSpPr>
            <p:cNvPr id="32" name="Rectangle 31">
              <a:extLst>
                <a:ext uri="{FF2B5EF4-FFF2-40B4-BE49-F238E27FC236}">
                  <a16:creationId xmlns:a16="http://schemas.microsoft.com/office/drawing/2014/main" id="{3004FB1D-20FE-497C-8754-CDD4C98CB4D2}"/>
                </a:ext>
              </a:extLst>
            </p:cNvPr>
            <p:cNvSpPr/>
            <p:nvPr/>
          </p:nvSpPr>
          <p:spPr>
            <a:xfrm>
              <a:off x="8293100" y="2546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33" name="Rectangle 32">
              <a:extLst>
                <a:ext uri="{FF2B5EF4-FFF2-40B4-BE49-F238E27FC236}">
                  <a16:creationId xmlns:a16="http://schemas.microsoft.com/office/drawing/2014/main" id="{94EC7341-0F46-4BA4-8B82-39659E51AF0F}"/>
                </a:ext>
              </a:extLst>
            </p:cNvPr>
            <p:cNvSpPr/>
            <p:nvPr/>
          </p:nvSpPr>
          <p:spPr>
            <a:xfrm>
              <a:off x="8293100" y="2673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34" name="Rectangle 33">
              <a:extLst>
                <a:ext uri="{FF2B5EF4-FFF2-40B4-BE49-F238E27FC236}">
                  <a16:creationId xmlns:a16="http://schemas.microsoft.com/office/drawing/2014/main" id="{C8FCA49B-B0A6-49E1-B25A-090AC1F6CC0B}"/>
                </a:ext>
              </a:extLst>
            </p:cNvPr>
            <p:cNvSpPr/>
            <p:nvPr/>
          </p:nvSpPr>
          <p:spPr>
            <a:xfrm>
              <a:off x="8293100" y="2800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35" name="Rectangle 34">
              <a:extLst>
                <a:ext uri="{FF2B5EF4-FFF2-40B4-BE49-F238E27FC236}">
                  <a16:creationId xmlns:a16="http://schemas.microsoft.com/office/drawing/2014/main" id="{21CE161E-B708-4132-AA78-4B8696BAFF1D}"/>
                </a:ext>
              </a:extLst>
            </p:cNvPr>
            <p:cNvSpPr/>
            <p:nvPr/>
          </p:nvSpPr>
          <p:spPr>
            <a:xfrm>
              <a:off x="8293100" y="2927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36" name="Rectangle 35">
              <a:extLst>
                <a:ext uri="{FF2B5EF4-FFF2-40B4-BE49-F238E27FC236}">
                  <a16:creationId xmlns:a16="http://schemas.microsoft.com/office/drawing/2014/main" id="{C8052E97-D5E6-4965-8398-D62C4E2EC9E7}"/>
                </a:ext>
              </a:extLst>
            </p:cNvPr>
            <p:cNvSpPr/>
            <p:nvPr/>
          </p:nvSpPr>
          <p:spPr>
            <a:xfrm>
              <a:off x="8293100" y="305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37" name="Rectangle 36">
              <a:extLst>
                <a:ext uri="{FF2B5EF4-FFF2-40B4-BE49-F238E27FC236}">
                  <a16:creationId xmlns:a16="http://schemas.microsoft.com/office/drawing/2014/main" id="{C0BDD9E2-75CC-4ECC-AC54-D80FFDDD44CC}"/>
                </a:ext>
              </a:extLst>
            </p:cNvPr>
            <p:cNvSpPr/>
            <p:nvPr/>
          </p:nvSpPr>
          <p:spPr>
            <a:xfrm>
              <a:off x="8293100" y="318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grpSp>
          <p:nvGrpSpPr>
            <p:cNvPr id="38" name="Group 37">
              <a:extLst>
                <a:ext uri="{FF2B5EF4-FFF2-40B4-BE49-F238E27FC236}">
                  <a16:creationId xmlns:a16="http://schemas.microsoft.com/office/drawing/2014/main" id="{45256986-D6A8-4244-AE97-59C063971576}"/>
                </a:ext>
              </a:extLst>
            </p:cNvPr>
            <p:cNvGrpSpPr/>
            <p:nvPr/>
          </p:nvGrpSpPr>
          <p:grpSpPr>
            <a:xfrm>
              <a:off x="8293100" y="3308350"/>
              <a:ext cx="127000" cy="762000"/>
              <a:chOff x="8445500" y="2698750"/>
              <a:chExt cx="127000" cy="762000"/>
            </a:xfrm>
            <a:grpFill/>
          </p:grpSpPr>
          <p:sp>
            <p:nvSpPr>
              <p:cNvPr id="53" name="Rectangle 52">
                <a:extLst>
                  <a:ext uri="{FF2B5EF4-FFF2-40B4-BE49-F238E27FC236}">
                    <a16:creationId xmlns:a16="http://schemas.microsoft.com/office/drawing/2014/main" id="{398D94B4-3A76-46AE-8C75-A5DB902F8480}"/>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54" name="Rectangle 53">
                <a:extLst>
                  <a:ext uri="{FF2B5EF4-FFF2-40B4-BE49-F238E27FC236}">
                    <a16:creationId xmlns:a16="http://schemas.microsoft.com/office/drawing/2014/main" id="{F933F103-6ED1-4FAC-9167-AD6D7EBBC49A}"/>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55" name="Rectangle 54">
                <a:extLst>
                  <a:ext uri="{FF2B5EF4-FFF2-40B4-BE49-F238E27FC236}">
                    <a16:creationId xmlns:a16="http://schemas.microsoft.com/office/drawing/2014/main" id="{67C9E19D-39FB-483D-AE92-2BEF4919239B}"/>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56" name="Rectangle 55">
                <a:extLst>
                  <a:ext uri="{FF2B5EF4-FFF2-40B4-BE49-F238E27FC236}">
                    <a16:creationId xmlns:a16="http://schemas.microsoft.com/office/drawing/2014/main" id="{7059C8DB-CCD0-4AEB-9050-4186F1CEEC0A}"/>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57" name="Rectangle 56">
                <a:extLst>
                  <a:ext uri="{FF2B5EF4-FFF2-40B4-BE49-F238E27FC236}">
                    <a16:creationId xmlns:a16="http://schemas.microsoft.com/office/drawing/2014/main" id="{9AEB7627-0712-49F5-8F6A-C24EC271C247}"/>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58" name="Rectangle 57">
                <a:extLst>
                  <a:ext uri="{FF2B5EF4-FFF2-40B4-BE49-F238E27FC236}">
                    <a16:creationId xmlns:a16="http://schemas.microsoft.com/office/drawing/2014/main" id="{E9BD3A1C-BE17-449D-ABD2-D3490DD17B25}"/>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grpSp>
        <p:grpSp>
          <p:nvGrpSpPr>
            <p:cNvPr id="39" name="Group 38">
              <a:extLst>
                <a:ext uri="{FF2B5EF4-FFF2-40B4-BE49-F238E27FC236}">
                  <a16:creationId xmlns:a16="http://schemas.microsoft.com/office/drawing/2014/main" id="{DE6C077D-8A15-4E8A-A041-0C8979E441F8}"/>
                </a:ext>
              </a:extLst>
            </p:cNvPr>
            <p:cNvGrpSpPr/>
            <p:nvPr/>
          </p:nvGrpSpPr>
          <p:grpSpPr>
            <a:xfrm>
              <a:off x="8293100" y="4451350"/>
              <a:ext cx="127000" cy="1143000"/>
              <a:chOff x="8445500" y="3079750"/>
              <a:chExt cx="127000" cy="1143000"/>
            </a:xfrm>
            <a:grpFill/>
          </p:grpSpPr>
          <p:sp>
            <p:nvSpPr>
              <p:cNvPr id="43" name="Rectangle 42">
                <a:extLst>
                  <a:ext uri="{FF2B5EF4-FFF2-40B4-BE49-F238E27FC236}">
                    <a16:creationId xmlns:a16="http://schemas.microsoft.com/office/drawing/2014/main" id="{C4CFC900-3DAE-47C9-BD31-606AEC7465D4}"/>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44" name="Rectangle 43">
                <a:extLst>
                  <a:ext uri="{FF2B5EF4-FFF2-40B4-BE49-F238E27FC236}">
                    <a16:creationId xmlns:a16="http://schemas.microsoft.com/office/drawing/2014/main" id="{9473E44A-D0B1-43D4-8247-91797E3EE5CF}"/>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45" name="Rectangle 44">
                <a:extLst>
                  <a:ext uri="{FF2B5EF4-FFF2-40B4-BE49-F238E27FC236}">
                    <a16:creationId xmlns:a16="http://schemas.microsoft.com/office/drawing/2014/main" id="{B474B1F1-DB2A-4C89-8634-DA4D8EF27963}"/>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grpSp>
            <p:nvGrpSpPr>
              <p:cNvPr id="46" name="Group 45">
                <a:extLst>
                  <a:ext uri="{FF2B5EF4-FFF2-40B4-BE49-F238E27FC236}">
                    <a16:creationId xmlns:a16="http://schemas.microsoft.com/office/drawing/2014/main" id="{8A96621F-6C34-479E-A695-5EA49EDBDA2F}"/>
                  </a:ext>
                </a:extLst>
              </p:cNvPr>
              <p:cNvGrpSpPr/>
              <p:nvPr/>
            </p:nvGrpSpPr>
            <p:grpSpPr>
              <a:xfrm>
                <a:off x="8445500" y="3460750"/>
                <a:ext cx="127000" cy="762000"/>
                <a:chOff x="8445500" y="2698750"/>
                <a:chExt cx="127000" cy="762000"/>
              </a:xfrm>
              <a:grpFill/>
            </p:grpSpPr>
            <p:sp>
              <p:nvSpPr>
                <p:cNvPr id="47" name="Rectangle 46">
                  <a:extLst>
                    <a:ext uri="{FF2B5EF4-FFF2-40B4-BE49-F238E27FC236}">
                      <a16:creationId xmlns:a16="http://schemas.microsoft.com/office/drawing/2014/main" id="{444C0240-D1B4-4A78-99E6-5154BB8F3F0B}"/>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48" name="Rectangle 47">
                  <a:extLst>
                    <a:ext uri="{FF2B5EF4-FFF2-40B4-BE49-F238E27FC236}">
                      <a16:creationId xmlns:a16="http://schemas.microsoft.com/office/drawing/2014/main" id="{91D26588-E390-48B6-8D3F-EACDB914830D}"/>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49" name="Rectangle 48">
                  <a:extLst>
                    <a:ext uri="{FF2B5EF4-FFF2-40B4-BE49-F238E27FC236}">
                      <a16:creationId xmlns:a16="http://schemas.microsoft.com/office/drawing/2014/main" id="{504D857E-A126-4A2B-A42A-CDC7724BE7EB}"/>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50" name="Rectangle 49">
                  <a:extLst>
                    <a:ext uri="{FF2B5EF4-FFF2-40B4-BE49-F238E27FC236}">
                      <a16:creationId xmlns:a16="http://schemas.microsoft.com/office/drawing/2014/main" id="{86FDDB66-6F5E-45C5-9417-4016D29E45F1}"/>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51" name="Rectangle 50">
                  <a:extLst>
                    <a:ext uri="{FF2B5EF4-FFF2-40B4-BE49-F238E27FC236}">
                      <a16:creationId xmlns:a16="http://schemas.microsoft.com/office/drawing/2014/main" id="{1876DD0B-1AF3-49D8-95FA-F05B9F5284BF}"/>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52" name="Rectangle 51">
                  <a:extLst>
                    <a:ext uri="{FF2B5EF4-FFF2-40B4-BE49-F238E27FC236}">
                      <a16:creationId xmlns:a16="http://schemas.microsoft.com/office/drawing/2014/main" id="{194920CA-E1F8-41B2-8A44-07529B302300}"/>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grpSp>
        </p:grpSp>
        <p:sp>
          <p:nvSpPr>
            <p:cNvPr id="40" name="Rectangle 39">
              <a:extLst>
                <a:ext uri="{FF2B5EF4-FFF2-40B4-BE49-F238E27FC236}">
                  <a16:creationId xmlns:a16="http://schemas.microsoft.com/office/drawing/2014/main" id="{88F5B736-9880-49FB-A5D7-36231D208345}"/>
                </a:ext>
              </a:extLst>
            </p:cNvPr>
            <p:cNvSpPr/>
            <p:nvPr/>
          </p:nvSpPr>
          <p:spPr>
            <a:xfrm>
              <a:off x="8293100" y="559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41" name="Rectangle 40">
              <a:extLst>
                <a:ext uri="{FF2B5EF4-FFF2-40B4-BE49-F238E27FC236}">
                  <a16:creationId xmlns:a16="http://schemas.microsoft.com/office/drawing/2014/main" id="{712F64A5-8FE5-472A-B348-CC21C9A8CFFD}"/>
                </a:ext>
              </a:extLst>
            </p:cNvPr>
            <p:cNvSpPr/>
            <p:nvPr/>
          </p:nvSpPr>
          <p:spPr>
            <a:xfrm>
              <a:off x="8293100" y="572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42" name="Rectangle 41">
              <a:extLst>
                <a:ext uri="{FF2B5EF4-FFF2-40B4-BE49-F238E27FC236}">
                  <a16:creationId xmlns:a16="http://schemas.microsoft.com/office/drawing/2014/main" id="{D93BB622-FB90-473F-9E78-AFBF1BE4A864}"/>
                </a:ext>
              </a:extLst>
            </p:cNvPr>
            <p:cNvSpPr/>
            <p:nvPr/>
          </p:nvSpPr>
          <p:spPr>
            <a:xfrm>
              <a:off x="8293100" y="5848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grpSp>
      <p:grpSp>
        <p:nvGrpSpPr>
          <p:cNvPr id="59" name="Group 58">
            <a:extLst>
              <a:ext uri="{FF2B5EF4-FFF2-40B4-BE49-F238E27FC236}">
                <a16:creationId xmlns:a16="http://schemas.microsoft.com/office/drawing/2014/main" id="{58309423-EBA0-457F-9EA6-D3A65F4981F5}"/>
              </a:ext>
            </a:extLst>
          </p:cNvPr>
          <p:cNvGrpSpPr/>
          <p:nvPr/>
        </p:nvGrpSpPr>
        <p:grpSpPr>
          <a:xfrm>
            <a:off x="4502018" y="2604770"/>
            <a:ext cx="68580" cy="2743200"/>
            <a:chOff x="8293100" y="2546350"/>
            <a:chExt cx="127000" cy="3429000"/>
          </a:xfrm>
          <a:solidFill>
            <a:schemeClr val="tx1"/>
          </a:solidFill>
        </p:grpSpPr>
        <p:sp>
          <p:nvSpPr>
            <p:cNvPr id="60" name="Rectangle 59">
              <a:extLst>
                <a:ext uri="{FF2B5EF4-FFF2-40B4-BE49-F238E27FC236}">
                  <a16:creationId xmlns:a16="http://schemas.microsoft.com/office/drawing/2014/main" id="{8E2904E4-38E0-4381-B669-9474B35D7CE8}"/>
                </a:ext>
              </a:extLst>
            </p:cNvPr>
            <p:cNvSpPr/>
            <p:nvPr/>
          </p:nvSpPr>
          <p:spPr>
            <a:xfrm>
              <a:off x="8293100" y="2546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1" name="Rectangle 60">
              <a:extLst>
                <a:ext uri="{FF2B5EF4-FFF2-40B4-BE49-F238E27FC236}">
                  <a16:creationId xmlns:a16="http://schemas.microsoft.com/office/drawing/2014/main" id="{A7A9024A-74BA-470F-8346-DEF119CAB0B5}"/>
                </a:ext>
              </a:extLst>
            </p:cNvPr>
            <p:cNvSpPr/>
            <p:nvPr/>
          </p:nvSpPr>
          <p:spPr>
            <a:xfrm>
              <a:off x="8293100" y="2673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2" name="Rectangle 61">
              <a:extLst>
                <a:ext uri="{FF2B5EF4-FFF2-40B4-BE49-F238E27FC236}">
                  <a16:creationId xmlns:a16="http://schemas.microsoft.com/office/drawing/2014/main" id="{62EA1B27-17B9-4A6E-BC3D-49EC5205576A}"/>
                </a:ext>
              </a:extLst>
            </p:cNvPr>
            <p:cNvSpPr/>
            <p:nvPr/>
          </p:nvSpPr>
          <p:spPr>
            <a:xfrm>
              <a:off x="8293100" y="2800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3" name="Rectangle 62">
              <a:extLst>
                <a:ext uri="{FF2B5EF4-FFF2-40B4-BE49-F238E27FC236}">
                  <a16:creationId xmlns:a16="http://schemas.microsoft.com/office/drawing/2014/main" id="{26460139-F9F5-4B1D-BB6A-66912464C7E2}"/>
                </a:ext>
              </a:extLst>
            </p:cNvPr>
            <p:cNvSpPr/>
            <p:nvPr/>
          </p:nvSpPr>
          <p:spPr>
            <a:xfrm>
              <a:off x="8293100" y="2927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4" name="Rectangle 63">
              <a:extLst>
                <a:ext uri="{FF2B5EF4-FFF2-40B4-BE49-F238E27FC236}">
                  <a16:creationId xmlns:a16="http://schemas.microsoft.com/office/drawing/2014/main" id="{5FFBA0E7-C86C-4958-8896-DF51FAB6777E}"/>
                </a:ext>
              </a:extLst>
            </p:cNvPr>
            <p:cNvSpPr/>
            <p:nvPr/>
          </p:nvSpPr>
          <p:spPr>
            <a:xfrm>
              <a:off x="8293100" y="305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5" name="Rectangle 64">
              <a:extLst>
                <a:ext uri="{FF2B5EF4-FFF2-40B4-BE49-F238E27FC236}">
                  <a16:creationId xmlns:a16="http://schemas.microsoft.com/office/drawing/2014/main" id="{60679613-D966-4A65-82B6-2D1705AE40E5}"/>
                </a:ext>
              </a:extLst>
            </p:cNvPr>
            <p:cNvSpPr/>
            <p:nvPr/>
          </p:nvSpPr>
          <p:spPr>
            <a:xfrm>
              <a:off x="8293100" y="318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66" name="Group 65">
              <a:extLst>
                <a:ext uri="{FF2B5EF4-FFF2-40B4-BE49-F238E27FC236}">
                  <a16:creationId xmlns:a16="http://schemas.microsoft.com/office/drawing/2014/main" id="{D924D286-967B-4127-A88E-8C8D88555FDC}"/>
                </a:ext>
              </a:extLst>
            </p:cNvPr>
            <p:cNvGrpSpPr/>
            <p:nvPr/>
          </p:nvGrpSpPr>
          <p:grpSpPr>
            <a:xfrm>
              <a:off x="8293100" y="3308350"/>
              <a:ext cx="127000" cy="762000"/>
              <a:chOff x="8445500" y="2698750"/>
              <a:chExt cx="127000" cy="762000"/>
            </a:xfrm>
            <a:grpFill/>
          </p:grpSpPr>
          <p:sp>
            <p:nvSpPr>
              <p:cNvPr id="83" name="Rectangle 82">
                <a:extLst>
                  <a:ext uri="{FF2B5EF4-FFF2-40B4-BE49-F238E27FC236}">
                    <a16:creationId xmlns:a16="http://schemas.microsoft.com/office/drawing/2014/main" id="{FE1C4885-78DC-4B27-AD02-BC694002FB96}"/>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4" name="Rectangle 83">
                <a:extLst>
                  <a:ext uri="{FF2B5EF4-FFF2-40B4-BE49-F238E27FC236}">
                    <a16:creationId xmlns:a16="http://schemas.microsoft.com/office/drawing/2014/main" id="{E8D1E78B-1BD9-4B5C-B342-44C85E7C5029}"/>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5" name="Rectangle 84">
                <a:extLst>
                  <a:ext uri="{FF2B5EF4-FFF2-40B4-BE49-F238E27FC236}">
                    <a16:creationId xmlns:a16="http://schemas.microsoft.com/office/drawing/2014/main" id="{1B946097-C1E7-4DB9-8CDE-B067C27336E9}"/>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6" name="Rectangle 85">
                <a:extLst>
                  <a:ext uri="{FF2B5EF4-FFF2-40B4-BE49-F238E27FC236}">
                    <a16:creationId xmlns:a16="http://schemas.microsoft.com/office/drawing/2014/main" id="{29D0E574-39E3-47E3-8CC7-3531D42D42F7}"/>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7" name="Rectangle 86">
                <a:extLst>
                  <a:ext uri="{FF2B5EF4-FFF2-40B4-BE49-F238E27FC236}">
                    <a16:creationId xmlns:a16="http://schemas.microsoft.com/office/drawing/2014/main" id="{529A10BE-6FA2-4456-91BC-134DAE710D89}"/>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8" name="Rectangle 87">
                <a:extLst>
                  <a:ext uri="{FF2B5EF4-FFF2-40B4-BE49-F238E27FC236}">
                    <a16:creationId xmlns:a16="http://schemas.microsoft.com/office/drawing/2014/main" id="{69D2162A-7CA2-4F71-9C89-D0D833538791}"/>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67" name="Group 66">
              <a:extLst>
                <a:ext uri="{FF2B5EF4-FFF2-40B4-BE49-F238E27FC236}">
                  <a16:creationId xmlns:a16="http://schemas.microsoft.com/office/drawing/2014/main" id="{20E60D46-8663-4C94-8A07-B98D53ADAB89}"/>
                </a:ext>
              </a:extLst>
            </p:cNvPr>
            <p:cNvGrpSpPr/>
            <p:nvPr/>
          </p:nvGrpSpPr>
          <p:grpSpPr>
            <a:xfrm>
              <a:off x="8293100" y="4070351"/>
              <a:ext cx="127000" cy="1523999"/>
              <a:chOff x="8445500" y="2698751"/>
              <a:chExt cx="127000" cy="1523999"/>
            </a:xfrm>
            <a:grpFill/>
          </p:grpSpPr>
          <p:sp>
            <p:nvSpPr>
              <p:cNvPr id="71" name="Rectangle 70">
                <a:extLst>
                  <a:ext uri="{FF2B5EF4-FFF2-40B4-BE49-F238E27FC236}">
                    <a16:creationId xmlns:a16="http://schemas.microsoft.com/office/drawing/2014/main" id="{E41FC643-4AA1-4D39-9327-88A0CC5CCAE1}"/>
                  </a:ext>
                </a:extLst>
              </p:cNvPr>
              <p:cNvSpPr/>
              <p:nvPr/>
            </p:nvSpPr>
            <p:spPr>
              <a:xfrm>
                <a:off x="8445500" y="2698751"/>
                <a:ext cx="127000" cy="96268"/>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2" name="Rectangle 71">
                <a:extLst>
                  <a:ext uri="{FF2B5EF4-FFF2-40B4-BE49-F238E27FC236}">
                    <a16:creationId xmlns:a16="http://schemas.microsoft.com/office/drawing/2014/main" id="{6BC4B858-2E05-40FC-A2B0-FF2D9E4995FA}"/>
                  </a:ext>
                </a:extLst>
              </p:cNvPr>
              <p:cNvSpPr/>
              <p:nvPr/>
            </p:nvSpPr>
            <p:spPr>
              <a:xfrm>
                <a:off x="8445500" y="2968888"/>
                <a:ext cx="127000" cy="110862"/>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3" name="Rectangle 72">
                <a:extLst>
                  <a:ext uri="{FF2B5EF4-FFF2-40B4-BE49-F238E27FC236}">
                    <a16:creationId xmlns:a16="http://schemas.microsoft.com/office/drawing/2014/main" id="{E3894BE2-B675-4D48-B312-E4C09E80F256}"/>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4" name="Rectangle 73">
                <a:extLst>
                  <a:ext uri="{FF2B5EF4-FFF2-40B4-BE49-F238E27FC236}">
                    <a16:creationId xmlns:a16="http://schemas.microsoft.com/office/drawing/2014/main" id="{321EE13E-834B-4A45-8C66-A5136574B9DE}"/>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5" name="Rectangle 74">
                <a:extLst>
                  <a:ext uri="{FF2B5EF4-FFF2-40B4-BE49-F238E27FC236}">
                    <a16:creationId xmlns:a16="http://schemas.microsoft.com/office/drawing/2014/main" id="{5053C171-5E2F-4A25-A70B-17C075179674}"/>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76" name="Group 75">
                <a:extLst>
                  <a:ext uri="{FF2B5EF4-FFF2-40B4-BE49-F238E27FC236}">
                    <a16:creationId xmlns:a16="http://schemas.microsoft.com/office/drawing/2014/main" id="{E06D7946-9146-4BB2-83FD-DB5106994CB2}"/>
                  </a:ext>
                </a:extLst>
              </p:cNvPr>
              <p:cNvGrpSpPr/>
              <p:nvPr/>
            </p:nvGrpSpPr>
            <p:grpSpPr>
              <a:xfrm>
                <a:off x="8445500" y="3460750"/>
                <a:ext cx="127000" cy="762000"/>
                <a:chOff x="8445500" y="2698750"/>
                <a:chExt cx="127000" cy="762000"/>
              </a:xfrm>
              <a:grpFill/>
            </p:grpSpPr>
            <p:sp>
              <p:nvSpPr>
                <p:cNvPr id="77" name="Rectangle 76">
                  <a:extLst>
                    <a:ext uri="{FF2B5EF4-FFF2-40B4-BE49-F238E27FC236}">
                      <a16:creationId xmlns:a16="http://schemas.microsoft.com/office/drawing/2014/main" id="{D782F475-AAF2-4293-834F-0749F489E322}"/>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8" name="Rectangle 77">
                  <a:extLst>
                    <a:ext uri="{FF2B5EF4-FFF2-40B4-BE49-F238E27FC236}">
                      <a16:creationId xmlns:a16="http://schemas.microsoft.com/office/drawing/2014/main" id="{4B6C69EB-16CA-4BEF-96B4-5361CE984014}"/>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9" name="Rectangle 78">
                  <a:extLst>
                    <a:ext uri="{FF2B5EF4-FFF2-40B4-BE49-F238E27FC236}">
                      <a16:creationId xmlns:a16="http://schemas.microsoft.com/office/drawing/2014/main" id="{3BEDF1BB-30DF-42CB-A245-E22EE6B219C2}"/>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0" name="Rectangle 79">
                  <a:extLst>
                    <a:ext uri="{FF2B5EF4-FFF2-40B4-BE49-F238E27FC236}">
                      <a16:creationId xmlns:a16="http://schemas.microsoft.com/office/drawing/2014/main" id="{8389E38E-590F-4DCB-9B67-9B0A3413649F}"/>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1" name="Rectangle 80">
                  <a:extLst>
                    <a:ext uri="{FF2B5EF4-FFF2-40B4-BE49-F238E27FC236}">
                      <a16:creationId xmlns:a16="http://schemas.microsoft.com/office/drawing/2014/main" id="{FB411941-9F09-4EA7-B783-07E2C1CE538A}"/>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2" name="Rectangle 81">
                  <a:extLst>
                    <a:ext uri="{FF2B5EF4-FFF2-40B4-BE49-F238E27FC236}">
                      <a16:creationId xmlns:a16="http://schemas.microsoft.com/office/drawing/2014/main" id="{C5DFAB96-B750-44C9-A9AE-023C1EFD893F}"/>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sp>
          <p:nvSpPr>
            <p:cNvPr id="68" name="Rectangle 67">
              <a:extLst>
                <a:ext uri="{FF2B5EF4-FFF2-40B4-BE49-F238E27FC236}">
                  <a16:creationId xmlns:a16="http://schemas.microsoft.com/office/drawing/2014/main" id="{8330C433-C38A-4070-A238-DD157EAD4047}"/>
                </a:ext>
              </a:extLst>
            </p:cNvPr>
            <p:cNvSpPr/>
            <p:nvPr/>
          </p:nvSpPr>
          <p:spPr>
            <a:xfrm>
              <a:off x="8293100" y="559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9" name="Rectangle 68">
              <a:extLst>
                <a:ext uri="{FF2B5EF4-FFF2-40B4-BE49-F238E27FC236}">
                  <a16:creationId xmlns:a16="http://schemas.microsoft.com/office/drawing/2014/main" id="{365E3B0E-22D1-4558-A1C1-5C6765D39B7C}"/>
                </a:ext>
              </a:extLst>
            </p:cNvPr>
            <p:cNvSpPr/>
            <p:nvPr/>
          </p:nvSpPr>
          <p:spPr>
            <a:xfrm>
              <a:off x="8293100" y="572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0" name="Rectangle 69">
              <a:extLst>
                <a:ext uri="{FF2B5EF4-FFF2-40B4-BE49-F238E27FC236}">
                  <a16:creationId xmlns:a16="http://schemas.microsoft.com/office/drawing/2014/main" id="{565C9181-DB01-4F44-8FE1-86531D4A9890}"/>
                </a:ext>
              </a:extLst>
            </p:cNvPr>
            <p:cNvSpPr/>
            <p:nvPr/>
          </p:nvSpPr>
          <p:spPr>
            <a:xfrm>
              <a:off x="8293100" y="5848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cxnSp>
        <p:nvCxnSpPr>
          <p:cNvPr id="89" name="Straight Connector 88">
            <a:extLst>
              <a:ext uri="{FF2B5EF4-FFF2-40B4-BE49-F238E27FC236}">
                <a16:creationId xmlns:a16="http://schemas.microsoft.com/office/drawing/2014/main" id="{2FD20566-0A06-43D9-9065-DD84F00F9838}"/>
              </a:ext>
            </a:extLst>
          </p:cNvPr>
          <p:cNvCxnSpPr>
            <a:cxnSpLocks/>
          </p:cNvCxnSpPr>
          <p:nvPr/>
        </p:nvCxnSpPr>
        <p:spPr>
          <a:xfrm>
            <a:off x="2150701" y="4992493"/>
            <a:ext cx="2361628" cy="0"/>
          </a:xfrm>
          <a:prstGeom prst="line">
            <a:avLst/>
          </a:prstGeom>
          <a:ln w="38100">
            <a:solidFill>
              <a:srgbClr val="843C0C"/>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0B2507FE-5AE4-4C37-8F44-56E49D649990}"/>
              </a:ext>
            </a:extLst>
          </p:cNvPr>
          <p:cNvCxnSpPr>
            <a:cxnSpLocks/>
            <a:stCxn id="60" idx="3"/>
          </p:cNvCxnSpPr>
          <p:nvPr/>
        </p:nvCxnSpPr>
        <p:spPr>
          <a:xfrm>
            <a:off x="4570598" y="2655570"/>
            <a:ext cx="1129878" cy="1916245"/>
          </a:xfrm>
          <a:prstGeom prst="line">
            <a:avLst/>
          </a:prstGeom>
          <a:ln w="38100">
            <a:solidFill>
              <a:srgbClr val="548235"/>
            </a:solidFill>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7D1BF7A1-27BA-4B12-A2EE-287DE7F7EA59}"/>
              </a:ext>
            </a:extLst>
          </p:cNvPr>
          <p:cNvCxnSpPr>
            <a:cxnSpLocks/>
          </p:cNvCxnSpPr>
          <p:nvPr/>
        </p:nvCxnSpPr>
        <p:spPr>
          <a:xfrm>
            <a:off x="4607468" y="5379104"/>
            <a:ext cx="726532" cy="12330"/>
          </a:xfrm>
          <a:prstGeom prst="straightConnector1">
            <a:avLst/>
          </a:prstGeom>
          <a:ln w="38100" cap="rnd">
            <a:solidFill>
              <a:schemeClr val="tx1"/>
            </a:solidFill>
            <a:bevel/>
            <a:headEnd type="arrow"/>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3" name="Put a photosensor in front of object">
                <a:extLst>
                  <a:ext uri="{FF2B5EF4-FFF2-40B4-BE49-F238E27FC236}">
                    <a16:creationId xmlns:a16="http://schemas.microsoft.com/office/drawing/2014/main" id="{62C3FB3B-E54E-489B-8F91-1D18B1F92E0A}"/>
                  </a:ext>
                </a:extLst>
              </p:cNvPr>
              <p:cNvSpPr txBox="1"/>
              <p:nvPr/>
            </p:nvSpPr>
            <p:spPr>
              <a:xfrm>
                <a:off x="4197641" y="5464221"/>
                <a:ext cx="1593749" cy="885098"/>
              </a:xfrm>
              <a:prstGeom prst="rect">
                <a:avLst/>
              </a:prstGeom>
              <a:ln w="12700">
                <a:miter lim="400000"/>
              </a:ln>
              <a:extLst>
                <a:ext uri="{C572A759-6A51-4108-AA02-DFA0A04FC94B}">
                  <ma14:wrappingTextBoxFlag xmlns="" xmlns:ma14="http://schemas.microsoft.com/office/mac/drawingml/2011/main" val="1"/>
                </a:ext>
              </a:extLst>
            </p:spPr>
            <p:txBody>
              <a:bodyPr wrap="square" lIns="26789" tIns="26789" rIns="26789" bIns="26789" anchor="ctr">
                <a:spAutoFit/>
              </a:bodyPr>
              <a:lstStyle/>
              <a:p>
                <a:pPr algn="ctr" defTabSz="685800">
                  <a:defRPr/>
                </a:pPr>
                <a:r>
                  <a:rPr lang="en-US" dirty="0">
                    <a:solidFill>
                      <a:prstClr val="black"/>
                    </a:solidFill>
                    <a:latin typeface="Calibri Light" panose="020F0302020204030204"/>
                  </a:rPr>
                  <a:t>focal length </a:t>
                </a:r>
                <a14:m>
                  <m:oMath xmlns:m="http://schemas.openxmlformats.org/officeDocument/2006/math">
                    <m:r>
                      <a:rPr lang="en-US" i="1" dirty="0" smtClean="0">
                        <a:solidFill>
                          <a:prstClr val="black"/>
                        </a:solidFill>
                        <a:latin typeface="Cambria Math" panose="02040503050406030204" pitchFamily="18" charset="0"/>
                      </a:rPr>
                      <m:t>𝑓</m:t>
                    </m:r>
                  </m:oMath>
                </a14:m>
                <a:endParaRPr lang="en-US" dirty="0">
                  <a:solidFill>
                    <a:prstClr val="black"/>
                  </a:solidFill>
                  <a:latin typeface="Calibri Light" panose="020F0302020204030204"/>
                </a:endParaRPr>
              </a:p>
              <a:p>
                <a:pPr algn="ctr" defTabSz="685800">
                  <a:defRPr/>
                </a:pPr>
                <a:r>
                  <a:rPr lang="en-US" dirty="0">
                    <a:solidFill>
                      <a:prstClr val="black"/>
                    </a:solidFill>
                    <a:latin typeface="Calibri Light" panose="020F0302020204030204"/>
                  </a:rPr>
                  <a:t>Decreases when zoomed out</a:t>
                </a:r>
                <a:endParaRPr dirty="0">
                  <a:solidFill>
                    <a:prstClr val="black"/>
                  </a:solidFill>
                  <a:latin typeface="Calibri Light" panose="020F0302020204030204"/>
                </a:endParaRPr>
              </a:p>
            </p:txBody>
          </p:sp>
        </mc:Choice>
        <mc:Fallback xmlns="">
          <p:sp>
            <p:nvSpPr>
              <p:cNvPr id="93" name="Put a photosensor in front of object">
                <a:extLst>
                  <a:ext uri="{FF2B5EF4-FFF2-40B4-BE49-F238E27FC236}">
                    <a16:creationId xmlns:a16="http://schemas.microsoft.com/office/drawing/2014/main" id="{62C3FB3B-E54E-489B-8F91-1D18B1F92E0A}"/>
                  </a:ext>
                </a:extLst>
              </p:cNvPr>
              <p:cNvSpPr txBox="1">
                <a:spLocks noRot="1" noChangeAspect="1" noMove="1" noResize="1" noEditPoints="1" noAdjustHandles="1" noChangeArrowheads="1" noChangeShapeType="1" noTextEdit="1"/>
              </p:cNvSpPr>
              <p:nvPr/>
            </p:nvSpPr>
            <p:spPr>
              <a:xfrm>
                <a:off x="4197641" y="5464221"/>
                <a:ext cx="1593749" cy="885098"/>
              </a:xfrm>
              <a:prstGeom prst="rect">
                <a:avLst/>
              </a:prstGeom>
              <a:blipFill>
                <a:blip r:embed="rId3"/>
                <a:stretch>
                  <a:fillRect l="-6513" t="-5479" r="-8812" b="-12329"/>
                </a:stretch>
              </a:blipFill>
              <a:ln w="12700">
                <a:miter lim="400000"/>
              </a:ln>
              <a:extLst>
                <a:ext uri="{C572A759-6A51-4108-AA02-DFA0A04FC94B}">
                  <ma14:wrappingTextBoxFlag xmlns:ma14="http://schemas.microsoft.com/office/mac/drawingml/2011/main" xmlns="" xmlns:a14="http://schemas.microsoft.com/office/drawing/2010/main" val="1"/>
                </a:ext>
              </a:extLst>
            </p:spPr>
            <p:txBody>
              <a:bodyPr/>
              <a:lstStyle/>
              <a:p>
                <a:r>
                  <a:rPr lang="en-US">
                    <a:noFill/>
                  </a:rPr>
                  <a:t> </a:t>
                </a:r>
              </a:p>
            </p:txBody>
          </p:sp>
        </mc:Fallback>
      </mc:AlternateContent>
      <p:cxnSp>
        <p:nvCxnSpPr>
          <p:cNvPr id="96" name="Straight Connector 95">
            <a:extLst>
              <a:ext uri="{FF2B5EF4-FFF2-40B4-BE49-F238E27FC236}">
                <a16:creationId xmlns:a16="http://schemas.microsoft.com/office/drawing/2014/main" id="{6C503CD3-8F72-48C0-A824-0FB00DDE02CB}"/>
              </a:ext>
            </a:extLst>
          </p:cNvPr>
          <p:cNvCxnSpPr>
            <a:cxnSpLocks/>
          </p:cNvCxnSpPr>
          <p:nvPr/>
        </p:nvCxnSpPr>
        <p:spPr>
          <a:xfrm>
            <a:off x="5334000" y="2560829"/>
            <a:ext cx="0" cy="2743200"/>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99" name="pasted-image.tif" descr="pasted-image.tif">
            <a:extLst>
              <a:ext uri="{FF2B5EF4-FFF2-40B4-BE49-F238E27FC236}">
                <a16:creationId xmlns:a16="http://schemas.microsoft.com/office/drawing/2014/main" id="{4D6AD17E-35BF-42F0-AD2B-A4F39D12A961}"/>
              </a:ext>
            </a:extLst>
          </p:cNvPr>
          <p:cNvPicPr>
            <a:picLocks noChangeAspect="1"/>
          </p:cNvPicPr>
          <p:nvPr/>
        </p:nvPicPr>
        <p:blipFill>
          <a:blip r:embed="rId2"/>
          <a:stretch>
            <a:fillRect/>
          </a:stretch>
        </p:blipFill>
        <p:spPr>
          <a:xfrm flipH="1" flipV="1">
            <a:off x="5176351" y="3263472"/>
            <a:ext cx="1164789" cy="1335991"/>
          </a:xfrm>
          <a:prstGeom prst="rect">
            <a:avLst/>
          </a:prstGeom>
          <a:ln w="12700">
            <a:miter lim="400000"/>
          </a:ln>
        </p:spPr>
      </p:pic>
      <p:grpSp>
        <p:nvGrpSpPr>
          <p:cNvPr id="100" name="Group 99">
            <a:extLst>
              <a:ext uri="{FF2B5EF4-FFF2-40B4-BE49-F238E27FC236}">
                <a16:creationId xmlns:a16="http://schemas.microsoft.com/office/drawing/2014/main" id="{191FD304-1DBA-47F6-AD80-606C903EF311}"/>
              </a:ext>
            </a:extLst>
          </p:cNvPr>
          <p:cNvGrpSpPr/>
          <p:nvPr/>
        </p:nvGrpSpPr>
        <p:grpSpPr>
          <a:xfrm>
            <a:off x="5706471" y="2611629"/>
            <a:ext cx="68580" cy="2743200"/>
            <a:chOff x="8293100" y="2546350"/>
            <a:chExt cx="127000" cy="3429000"/>
          </a:xfrm>
          <a:solidFill>
            <a:schemeClr val="bg1">
              <a:lumMod val="65000"/>
            </a:schemeClr>
          </a:solidFill>
        </p:grpSpPr>
        <p:sp>
          <p:nvSpPr>
            <p:cNvPr id="101" name="Rectangle 100">
              <a:extLst>
                <a:ext uri="{FF2B5EF4-FFF2-40B4-BE49-F238E27FC236}">
                  <a16:creationId xmlns:a16="http://schemas.microsoft.com/office/drawing/2014/main" id="{8920F154-731C-4BC5-ADFD-D84C7F374F3B}"/>
                </a:ext>
              </a:extLst>
            </p:cNvPr>
            <p:cNvSpPr/>
            <p:nvPr/>
          </p:nvSpPr>
          <p:spPr>
            <a:xfrm>
              <a:off x="8293100" y="2546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2" name="Rectangle 101">
              <a:extLst>
                <a:ext uri="{FF2B5EF4-FFF2-40B4-BE49-F238E27FC236}">
                  <a16:creationId xmlns:a16="http://schemas.microsoft.com/office/drawing/2014/main" id="{CAEF923A-C01C-42C8-83F7-4AEEF6B0A92F}"/>
                </a:ext>
              </a:extLst>
            </p:cNvPr>
            <p:cNvSpPr/>
            <p:nvPr/>
          </p:nvSpPr>
          <p:spPr>
            <a:xfrm>
              <a:off x="8293100" y="2673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3" name="Rectangle 102">
              <a:extLst>
                <a:ext uri="{FF2B5EF4-FFF2-40B4-BE49-F238E27FC236}">
                  <a16:creationId xmlns:a16="http://schemas.microsoft.com/office/drawing/2014/main" id="{1161B67A-420D-425E-B180-59229CD29FBE}"/>
                </a:ext>
              </a:extLst>
            </p:cNvPr>
            <p:cNvSpPr/>
            <p:nvPr/>
          </p:nvSpPr>
          <p:spPr>
            <a:xfrm>
              <a:off x="8293100" y="2800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4" name="Rectangle 103">
              <a:extLst>
                <a:ext uri="{FF2B5EF4-FFF2-40B4-BE49-F238E27FC236}">
                  <a16:creationId xmlns:a16="http://schemas.microsoft.com/office/drawing/2014/main" id="{BA149F3F-7AF8-4C4C-907C-31945D52590B}"/>
                </a:ext>
              </a:extLst>
            </p:cNvPr>
            <p:cNvSpPr/>
            <p:nvPr/>
          </p:nvSpPr>
          <p:spPr>
            <a:xfrm>
              <a:off x="8293100" y="2927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5" name="Rectangle 104">
              <a:extLst>
                <a:ext uri="{FF2B5EF4-FFF2-40B4-BE49-F238E27FC236}">
                  <a16:creationId xmlns:a16="http://schemas.microsoft.com/office/drawing/2014/main" id="{46187B7C-E5F5-4BB8-8A54-BA40B34226DD}"/>
                </a:ext>
              </a:extLst>
            </p:cNvPr>
            <p:cNvSpPr/>
            <p:nvPr/>
          </p:nvSpPr>
          <p:spPr>
            <a:xfrm>
              <a:off x="8293100" y="305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6" name="Rectangle 105">
              <a:extLst>
                <a:ext uri="{FF2B5EF4-FFF2-40B4-BE49-F238E27FC236}">
                  <a16:creationId xmlns:a16="http://schemas.microsoft.com/office/drawing/2014/main" id="{A41A8761-0371-4FF5-865F-96E8C0DAB42C}"/>
                </a:ext>
              </a:extLst>
            </p:cNvPr>
            <p:cNvSpPr/>
            <p:nvPr/>
          </p:nvSpPr>
          <p:spPr>
            <a:xfrm>
              <a:off x="8293100" y="318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107" name="Group 106">
              <a:extLst>
                <a:ext uri="{FF2B5EF4-FFF2-40B4-BE49-F238E27FC236}">
                  <a16:creationId xmlns:a16="http://schemas.microsoft.com/office/drawing/2014/main" id="{C4527731-081E-4DB4-AB76-2328508CBFC8}"/>
                </a:ext>
              </a:extLst>
            </p:cNvPr>
            <p:cNvGrpSpPr/>
            <p:nvPr/>
          </p:nvGrpSpPr>
          <p:grpSpPr>
            <a:xfrm>
              <a:off x="8293100" y="3308350"/>
              <a:ext cx="127000" cy="762000"/>
              <a:chOff x="8445500" y="2698750"/>
              <a:chExt cx="127000" cy="762000"/>
            </a:xfrm>
            <a:grpFill/>
          </p:grpSpPr>
          <p:sp>
            <p:nvSpPr>
              <p:cNvPr id="125" name="Rectangle 124">
                <a:extLst>
                  <a:ext uri="{FF2B5EF4-FFF2-40B4-BE49-F238E27FC236}">
                    <a16:creationId xmlns:a16="http://schemas.microsoft.com/office/drawing/2014/main" id="{3460DAFC-04A6-4906-802C-FAB9626EDD44}"/>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6" name="Rectangle 125">
                <a:extLst>
                  <a:ext uri="{FF2B5EF4-FFF2-40B4-BE49-F238E27FC236}">
                    <a16:creationId xmlns:a16="http://schemas.microsoft.com/office/drawing/2014/main" id="{50B61530-8EA0-4332-B824-6EEE8EDBE247}"/>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7" name="Rectangle 126">
                <a:extLst>
                  <a:ext uri="{FF2B5EF4-FFF2-40B4-BE49-F238E27FC236}">
                    <a16:creationId xmlns:a16="http://schemas.microsoft.com/office/drawing/2014/main" id="{AC9A3190-5346-474D-BDE7-8587A72106E0}"/>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8" name="Rectangle 127">
                <a:extLst>
                  <a:ext uri="{FF2B5EF4-FFF2-40B4-BE49-F238E27FC236}">
                    <a16:creationId xmlns:a16="http://schemas.microsoft.com/office/drawing/2014/main" id="{5249EF84-82EF-4F83-B500-8E71B6B6D100}"/>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9" name="Rectangle 128">
                <a:extLst>
                  <a:ext uri="{FF2B5EF4-FFF2-40B4-BE49-F238E27FC236}">
                    <a16:creationId xmlns:a16="http://schemas.microsoft.com/office/drawing/2014/main" id="{8E0BFCF2-FE48-410E-A018-838F3EA4157B}"/>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0" name="Rectangle 129">
                <a:extLst>
                  <a:ext uri="{FF2B5EF4-FFF2-40B4-BE49-F238E27FC236}">
                    <a16:creationId xmlns:a16="http://schemas.microsoft.com/office/drawing/2014/main" id="{CFE66AF9-DD36-4FD0-9E25-E28845F9F03B}"/>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108" name="Group 107">
              <a:extLst>
                <a:ext uri="{FF2B5EF4-FFF2-40B4-BE49-F238E27FC236}">
                  <a16:creationId xmlns:a16="http://schemas.microsoft.com/office/drawing/2014/main" id="{DC2F9E52-7681-4104-8046-9C7DC95A508E}"/>
                </a:ext>
              </a:extLst>
            </p:cNvPr>
            <p:cNvGrpSpPr/>
            <p:nvPr/>
          </p:nvGrpSpPr>
          <p:grpSpPr>
            <a:xfrm>
              <a:off x="8293100" y="4070350"/>
              <a:ext cx="127000" cy="1524000"/>
              <a:chOff x="8445500" y="2698750"/>
              <a:chExt cx="127000" cy="1524000"/>
            </a:xfrm>
            <a:grpFill/>
          </p:grpSpPr>
          <p:sp>
            <p:nvSpPr>
              <p:cNvPr id="112" name="Rectangle 111">
                <a:extLst>
                  <a:ext uri="{FF2B5EF4-FFF2-40B4-BE49-F238E27FC236}">
                    <a16:creationId xmlns:a16="http://schemas.microsoft.com/office/drawing/2014/main" id="{05E99F1A-259D-462D-892B-542A1158BAF7}"/>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3" name="Rectangle 112">
                <a:extLst>
                  <a:ext uri="{FF2B5EF4-FFF2-40B4-BE49-F238E27FC236}">
                    <a16:creationId xmlns:a16="http://schemas.microsoft.com/office/drawing/2014/main" id="{BD2DE66F-DBDB-4419-B209-739CCA439047}"/>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4" name="Rectangle 113">
                <a:extLst>
                  <a:ext uri="{FF2B5EF4-FFF2-40B4-BE49-F238E27FC236}">
                    <a16:creationId xmlns:a16="http://schemas.microsoft.com/office/drawing/2014/main" id="{5E7EBF82-510A-4ECB-9A7B-3C6B5EC1C3D6}"/>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5" name="Rectangle 114">
                <a:extLst>
                  <a:ext uri="{FF2B5EF4-FFF2-40B4-BE49-F238E27FC236}">
                    <a16:creationId xmlns:a16="http://schemas.microsoft.com/office/drawing/2014/main" id="{7A5B9CCA-F229-4439-8DB5-BB9E83D03D8D}"/>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6" name="Rectangle 115">
                <a:extLst>
                  <a:ext uri="{FF2B5EF4-FFF2-40B4-BE49-F238E27FC236}">
                    <a16:creationId xmlns:a16="http://schemas.microsoft.com/office/drawing/2014/main" id="{136C3089-F124-4C4C-8ECB-111B434072D4}"/>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7" name="Rectangle 116">
                <a:extLst>
                  <a:ext uri="{FF2B5EF4-FFF2-40B4-BE49-F238E27FC236}">
                    <a16:creationId xmlns:a16="http://schemas.microsoft.com/office/drawing/2014/main" id="{CA440856-6A53-4973-A24D-8F127BA329F7}"/>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118" name="Group 117">
                <a:extLst>
                  <a:ext uri="{FF2B5EF4-FFF2-40B4-BE49-F238E27FC236}">
                    <a16:creationId xmlns:a16="http://schemas.microsoft.com/office/drawing/2014/main" id="{335B78A9-0A0E-437A-818E-D2D74ADB2367}"/>
                  </a:ext>
                </a:extLst>
              </p:cNvPr>
              <p:cNvGrpSpPr/>
              <p:nvPr/>
            </p:nvGrpSpPr>
            <p:grpSpPr>
              <a:xfrm>
                <a:off x="8445500" y="3460750"/>
                <a:ext cx="127000" cy="762000"/>
                <a:chOff x="8445500" y="2698750"/>
                <a:chExt cx="127000" cy="762000"/>
              </a:xfrm>
              <a:grpFill/>
            </p:grpSpPr>
            <p:sp>
              <p:nvSpPr>
                <p:cNvPr id="119" name="Rectangle 118">
                  <a:extLst>
                    <a:ext uri="{FF2B5EF4-FFF2-40B4-BE49-F238E27FC236}">
                      <a16:creationId xmlns:a16="http://schemas.microsoft.com/office/drawing/2014/main" id="{48316E72-28CC-4FDB-97D1-11CFA77C89CC}"/>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0" name="Rectangle 119">
                  <a:extLst>
                    <a:ext uri="{FF2B5EF4-FFF2-40B4-BE49-F238E27FC236}">
                      <a16:creationId xmlns:a16="http://schemas.microsoft.com/office/drawing/2014/main" id="{936F5916-D7AA-4235-943E-DE2D2CFEDF17}"/>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1" name="Rectangle 120">
                  <a:extLst>
                    <a:ext uri="{FF2B5EF4-FFF2-40B4-BE49-F238E27FC236}">
                      <a16:creationId xmlns:a16="http://schemas.microsoft.com/office/drawing/2014/main" id="{1345242D-CABC-43AB-B35A-5D68C268F479}"/>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2" name="Rectangle 121">
                  <a:extLst>
                    <a:ext uri="{FF2B5EF4-FFF2-40B4-BE49-F238E27FC236}">
                      <a16:creationId xmlns:a16="http://schemas.microsoft.com/office/drawing/2014/main" id="{45BC6D76-A0EC-47D2-AEE0-C9299DFD5908}"/>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3" name="Rectangle 122">
                  <a:extLst>
                    <a:ext uri="{FF2B5EF4-FFF2-40B4-BE49-F238E27FC236}">
                      <a16:creationId xmlns:a16="http://schemas.microsoft.com/office/drawing/2014/main" id="{4FAEC7EB-076E-4DC5-AC56-5C998DA8A807}"/>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4" name="Rectangle 123">
                  <a:extLst>
                    <a:ext uri="{FF2B5EF4-FFF2-40B4-BE49-F238E27FC236}">
                      <a16:creationId xmlns:a16="http://schemas.microsoft.com/office/drawing/2014/main" id="{70B16343-3C12-4A56-B33E-5194D385480E}"/>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sp>
          <p:nvSpPr>
            <p:cNvPr id="109" name="Rectangle 108">
              <a:extLst>
                <a:ext uri="{FF2B5EF4-FFF2-40B4-BE49-F238E27FC236}">
                  <a16:creationId xmlns:a16="http://schemas.microsoft.com/office/drawing/2014/main" id="{42C27FA4-9F8F-4AB2-AF55-D3D9A90BEAF2}"/>
                </a:ext>
              </a:extLst>
            </p:cNvPr>
            <p:cNvSpPr/>
            <p:nvPr/>
          </p:nvSpPr>
          <p:spPr>
            <a:xfrm>
              <a:off x="8293100" y="559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0" name="Rectangle 109">
              <a:extLst>
                <a:ext uri="{FF2B5EF4-FFF2-40B4-BE49-F238E27FC236}">
                  <a16:creationId xmlns:a16="http://schemas.microsoft.com/office/drawing/2014/main" id="{A0BB584C-0167-4C81-8F93-D631550819D9}"/>
                </a:ext>
              </a:extLst>
            </p:cNvPr>
            <p:cNvSpPr/>
            <p:nvPr/>
          </p:nvSpPr>
          <p:spPr>
            <a:xfrm>
              <a:off x="8293100" y="572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1" name="Rectangle 110">
              <a:extLst>
                <a:ext uri="{FF2B5EF4-FFF2-40B4-BE49-F238E27FC236}">
                  <a16:creationId xmlns:a16="http://schemas.microsoft.com/office/drawing/2014/main" id="{5896B064-1916-48DB-9CC6-F5AF9A3580CB}"/>
                </a:ext>
              </a:extLst>
            </p:cNvPr>
            <p:cNvSpPr/>
            <p:nvPr/>
          </p:nvSpPr>
          <p:spPr>
            <a:xfrm>
              <a:off x="8293100" y="5848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cxnSp>
        <p:nvCxnSpPr>
          <p:cNvPr id="131" name="Straight Connector 130">
            <a:extLst>
              <a:ext uri="{FF2B5EF4-FFF2-40B4-BE49-F238E27FC236}">
                <a16:creationId xmlns:a16="http://schemas.microsoft.com/office/drawing/2014/main" id="{DAA12BCF-CF31-443A-B0B0-2C8410D98D52}"/>
              </a:ext>
            </a:extLst>
          </p:cNvPr>
          <p:cNvCxnSpPr>
            <a:cxnSpLocks/>
            <a:endCxn id="16" idx="0"/>
          </p:cNvCxnSpPr>
          <p:nvPr/>
        </p:nvCxnSpPr>
        <p:spPr>
          <a:xfrm flipV="1">
            <a:off x="2133057" y="3431288"/>
            <a:ext cx="3597396" cy="1571932"/>
          </a:xfrm>
          <a:prstGeom prst="line">
            <a:avLst/>
          </a:prstGeom>
          <a:ln w="38100">
            <a:solidFill>
              <a:srgbClr val="843C0C"/>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230EEAE6-C1E0-4D00-9D46-E2164707D700}"/>
              </a:ext>
            </a:extLst>
          </p:cNvPr>
          <p:cNvCxnSpPr>
            <a:cxnSpLocks/>
          </p:cNvCxnSpPr>
          <p:nvPr/>
        </p:nvCxnSpPr>
        <p:spPr>
          <a:xfrm>
            <a:off x="2208970" y="2671168"/>
            <a:ext cx="3491506" cy="1891690"/>
          </a:xfrm>
          <a:prstGeom prst="line">
            <a:avLst/>
          </a:prstGeom>
          <a:ln w="38100">
            <a:solidFill>
              <a:srgbClr val="548235"/>
            </a:solidFill>
          </a:ln>
        </p:spPr>
        <p:style>
          <a:lnRef idx="1">
            <a:schemeClr val="accent1"/>
          </a:lnRef>
          <a:fillRef idx="0">
            <a:schemeClr val="accent1"/>
          </a:fillRef>
          <a:effectRef idx="0">
            <a:schemeClr val="accent1"/>
          </a:effectRef>
          <a:fontRef idx="minor">
            <a:schemeClr val="tx1"/>
          </a:fontRef>
        </p:style>
      </p:cxnSp>
      <p:sp>
        <p:nvSpPr>
          <p:cNvPr id="91" name="Oval 90">
            <a:extLst>
              <a:ext uri="{FF2B5EF4-FFF2-40B4-BE49-F238E27FC236}">
                <a16:creationId xmlns:a16="http://schemas.microsoft.com/office/drawing/2014/main" id="{13D68D89-0572-4E7D-9D2E-17E84197FE72}"/>
              </a:ext>
            </a:extLst>
          </p:cNvPr>
          <p:cNvSpPr/>
          <p:nvPr/>
        </p:nvSpPr>
        <p:spPr>
          <a:xfrm>
            <a:off x="4439321" y="2800486"/>
            <a:ext cx="189423" cy="2374916"/>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pic>
        <p:nvPicPr>
          <p:cNvPr id="1026" name="Picture 2" descr="Image result for zoom in zoom out lens">
            <a:extLst>
              <a:ext uri="{FF2B5EF4-FFF2-40B4-BE49-F238E27FC236}">
                <a16:creationId xmlns:a16="http://schemas.microsoft.com/office/drawing/2014/main" id="{0E514769-8316-4E1A-AE4B-1289DF2FAB1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472201" y="4319708"/>
            <a:ext cx="2675136" cy="25260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398486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5E7BDC-B717-4BCA-8E48-892EA9A40840}"/>
              </a:ext>
            </a:extLst>
          </p:cNvPr>
          <p:cNvSpPr>
            <a:spLocks noGrp="1"/>
          </p:cNvSpPr>
          <p:nvPr>
            <p:ph type="title"/>
          </p:nvPr>
        </p:nvSpPr>
        <p:spPr/>
        <p:txBody>
          <a:bodyPr/>
          <a:lstStyle/>
          <a:p>
            <a:r>
              <a:rPr lang="en-US" dirty="0"/>
              <a:t>Depth of field (DOF)</a:t>
            </a:r>
          </a:p>
        </p:txBody>
      </p:sp>
      <p:sp>
        <p:nvSpPr>
          <p:cNvPr id="3" name="Content Placeholder 2">
            <a:extLst>
              <a:ext uri="{FF2B5EF4-FFF2-40B4-BE49-F238E27FC236}">
                <a16:creationId xmlns:a16="http://schemas.microsoft.com/office/drawing/2014/main" id="{52BE6B3C-743B-4CA8-950B-E928C5B36AE4}"/>
              </a:ext>
            </a:extLst>
          </p:cNvPr>
          <p:cNvSpPr>
            <a:spLocks noGrp="1"/>
          </p:cNvSpPr>
          <p:nvPr>
            <p:ph idx="1"/>
          </p:nvPr>
        </p:nvSpPr>
        <p:spPr>
          <a:xfrm>
            <a:off x="152400" y="762000"/>
            <a:ext cx="6553200" cy="5715000"/>
          </a:xfrm>
        </p:spPr>
        <p:txBody>
          <a:bodyPr/>
          <a:lstStyle/>
          <a:p>
            <a:r>
              <a:rPr lang="en-US" dirty="0"/>
              <a:t> </a:t>
            </a:r>
            <a:r>
              <a:rPr lang="en-US" b="1" dirty="0"/>
              <a:t>Depth of field </a:t>
            </a:r>
            <a:r>
              <a:rPr lang="en-US" dirty="0"/>
              <a:t>is the distance between the nearest and the farthest objects that are in acceptably sharp focus in an image.</a:t>
            </a:r>
          </a:p>
          <a:p>
            <a:pPr lvl="1"/>
            <a:r>
              <a:rPr lang="en-US" dirty="0"/>
              <a:t>“acceptably sharp” is human determined and is measured by the spot size that a point light is out of focus (called </a:t>
            </a:r>
            <a:r>
              <a:rPr lang="en-US" b="1" dirty="0"/>
              <a:t>circle of confusion</a:t>
            </a:r>
            <a:r>
              <a:rPr lang="en-US" dirty="0"/>
              <a:t>).</a:t>
            </a:r>
          </a:p>
        </p:txBody>
      </p:sp>
      <p:sp>
        <p:nvSpPr>
          <p:cNvPr id="9" name="Rectangle 8">
            <a:extLst>
              <a:ext uri="{FF2B5EF4-FFF2-40B4-BE49-F238E27FC236}">
                <a16:creationId xmlns:a16="http://schemas.microsoft.com/office/drawing/2014/main" id="{8701EBD2-1488-463E-A1D9-9AD8C0F530E3}"/>
              </a:ext>
            </a:extLst>
          </p:cNvPr>
          <p:cNvSpPr/>
          <p:nvPr/>
        </p:nvSpPr>
        <p:spPr>
          <a:xfrm>
            <a:off x="1295400" y="4360608"/>
            <a:ext cx="496529" cy="533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D06E23DA-A351-4D44-A656-BE6E94FF07D2}"/>
              </a:ext>
            </a:extLst>
          </p:cNvPr>
          <p:cNvSpPr/>
          <p:nvPr/>
        </p:nvSpPr>
        <p:spPr>
          <a:xfrm>
            <a:off x="5380704" y="5007694"/>
            <a:ext cx="496529" cy="2322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CDDBC33-ED1E-4040-ADE0-A83EF22647A8}"/>
              </a:ext>
            </a:extLst>
          </p:cNvPr>
          <p:cNvSpPr/>
          <p:nvPr/>
        </p:nvSpPr>
        <p:spPr>
          <a:xfrm>
            <a:off x="5486400" y="5123836"/>
            <a:ext cx="496529" cy="2322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https://upload.wikimedia.org/wikipedia/commons/thumb/0/0c/Depth_of_field_illustration.svg/1920px-Depth_of_field_illustration.svg.png"/>
          <p:cNvPicPr>
            <a:picLocks noChangeAspect="1" noChangeArrowheads="1"/>
          </p:cNvPicPr>
          <p:nvPr/>
        </p:nvPicPr>
        <p:blipFill rotWithShape="1">
          <a:blip r:embed="rId2">
            <a:extLst>
              <a:ext uri="{28A0092B-C50C-407E-A947-70E740481C1C}">
                <a14:useLocalDpi xmlns:a14="http://schemas.microsoft.com/office/drawing/2010/main" val="0"/>
              </a:ext>
            </a:extLst>
          </a:blip>
          <a:srcRect b="59062"/>
          <a:stretch/>
        </p:blipFill>
        <p:spPr bwMode="auto">
          <a:xfrm>
            <a:off x="266700" y="3837069"/>
            <a:ext cx="8458200" cy="257353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upload.wikimedia.org/wikipedia/commons/3/38/DOF-ShallowDepthofField.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34200" y="990600"/>
            <a:ext cx="2060838" cy="25702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171753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Digital single-lens reflex camera (DSLR)</a:t>
            </a:r>
          </a:p>
        </p:txBody>
      </p:sp>
      <p:sp>
        <p:nvSpPr>
          <p:cNvPr id="3" name="Content Placeholder 2"/>
          <p:cNvSpPr>
            <a:spLocks noGrp="1"/>
          </p:cNvSpPr>
          <p:nvPr>
            <p:ph idx="1"/>
          </p:nvPr>
        </p:nvSpPr>
        <p:spPr/>
        <p:txBody>
          <a:bodyPr/>
          <a:lstStyle/>
          <a:p>
            <a:endParaRPr lang="en-US"/>
          </a:p>
        </p:txBody>
      </p:sp>
      <p:pic>
        <p:nvPicPr>
          <p:cNvPr id="6146" name="Picture 2" descr="https://www.culturedkiwi.com/wp-content/uploads/2018/10/2018-10-15-ben-kepka-cultured-kiwi-mirrorlessVsDSLR-.jpg"/>
          <p:cNvPicPr>
            <a:picLocks noChangeAspect="1" noChangeArrowheads="1"/>
          </p:cNvPicPr>
          <p:nvPr/>
        </p:nvPicPr>
        <p:blipFill rotWithShape="1">
          <a:blip r:embed="rId2">
            <a:extLst>
              <a:ext uri="{28A0092B-C50C-407E-A947-70E740481C1C}">
                <a14:useLocalDpi xmlns:a14="http://schemas.microsoft.com/office/drawing/2010/main" val="0"/>
              </a:ext>
            </a:extLst>
          </a:blip>
          <a:srcRect t="16168" b="48249"/>
          <a:stretch/>
        </p:blipFill>
        <p:spPr bwMode="auto">
          <a:xfrm>
            <a:off x="0" y="914400"/>
            <a:ext cx="9144000" cy="5784427"/>
          </a:xfrm>
          <a:prstGeom prst="rect">
            <a:avLst/>
          </a:prstGeom>
          <a:noFill/>
          <a:extLst>
            <a:ext uri="{909E8E84-426E-40DD-AFC4-6F175D3DCCD1}">
              <a14:hiddenFill xmlns:a14="http://schemas.microsoft.com/office/drawing/2010/main">
                <a:solidFill>
                  <a:srgbClr val="FFFFFF"/>
                </a:solidFill>
              </a14:hiddenFill>
            </a:ext>
          </a:extLst>
        </p:spPr>
      </p:pic>
      <p:sp>
        <p:nvSpPr>
          <p:cNvPr id="7" name="Rounded Rectangle 6"/>
          <p:cNvSpPr/>
          <p:nvPr/>
        </p:nvSpPr>
        <p:spPr>
          <a:xfrm>
            <a:off x="2743200" y="1863090"/>
            <a:ext cx="838200" cy="346710"/>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3810000" y="3276600"/>
            <a:ext cx="381000" cy="1295400"/>
          </a:xfrm>
          <a:prstGeom prst="roundRect">
            <a:avLst/>
          </a:prstGeom>
          <a:noFill/>
          <a:ln w="76200">
            <a:solidFill>
              <a:schemeClr val="bg1"/>
            </a:solidFill>
            <a:prstDash val="solid"/>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2483261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Aperture</a:t>
            </a:r>
          </a:p>
        </p:txBody>
      </p:sp>
      <p:sp>
        <p:nvSpPr>
          <p:cNvPr id="3" name="Content Placeholder 2"/>
          <p:cNvSpPr>
            <a:spLocks noGrp="1"/>
          </p:cNvSpPr>
          <p:nvPr>
            <p:ph idx="1"/>
          </p:nvPr>
        </p:nvSpPr>
        <p:spPr>
          <a:xfrm>
            <a:off x="152400" y="762000"/>
            <a:ext cx="8839200" cy="5715000"/>
          </a:xfrm>
        </p:spPr>
        <p:txBody>
          <a:bodyPr>
            <a:normAutofit/>
          </a:bodyPr>
          <a:lstStyle/>
          <a:p>
            <a:r>
              <a:rPr lang="en-US" dirty="0"/>
              <a:t>An </a:t>
            </a:r>
            <a:r>
              <a:rPr lang="en-US" b="1" dirty="0"/>
              <a:t>aperture</a:t>
            </a:r>
            <a:r>
              <a:rPr lang="en-US" dirty="0"/>
              <a:t> is a hole or an opening through which light travels. The aperture helps enlarging the DOF, but also inputs less light, making the image darker.</a:t>
            </a:r>
          </a:p>
        </p:txBody>
      </p:sp>
      <p:pic>
        <p:nvPicPr>
          <p:cNvPr id="4" name="Picture 2" descr="https://upload.wikimedia.org/wikipedia/commons/thumb/0/0c/Depth_of_field_illustration.svg/1920px-Depth_of_field_illustration.svg.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00400" y="2120225"/>
            <a:ext cx="5865717" cy="4359573"/>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https://upload.wikimedia.org/wikipedia/commons/thumb/f/f8/Lenses_with_different_apertures.jpg/1920px-Lenses_with_different_apertures.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36055"/>
          <a:stretch/>
        </p:blipFill>
        <p:spPr bwMode="auto">
          <a:xfrm>
            <a:off x="152400" y="3505200"/>
            <a:ext cx="3057325" cy="304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930492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6D89C9-9B7E-454F-8090-087DAA1AD8D7}"/>
              </a:ext>
            </a:extLst>
          </p:cNvPr>
          <p:cNvSpPr>
            <a:spLocks noGrp="1"/>
          </p:cNvSpPr>
          <p:nvPr>
            <p:ph type="title"/>
          </p:nvPr>
        </p:nvSpPr>
        <p:spPr/>
        <p:txBody>
          <a:bodyPr/>
          <a:lstStyle/>
          <a:p>
            <a:r>
              <a:rPr lang="en-US" dirty="0"/>
              <a:t>Side note: aperture blur</a:t>
            </a:r>
          </a:p>
        </p:txBody>
      </p:sp>
      <p:sp>
        <p:nvSpPr>
          <p:cNvPr id="3" name="Content Placeholder 2">
            <a:extLst>
              <a:ext uri="{FF2B5EF4-FFF2-40B4-BE49-F238E27FC236}">
                <a16:creationId xmlns:a16="http://schemas.microsoft.com/office/drawing/2014/main" id="{49309F4F-DDC9-4C66-B43F-C32DAA65F88B}"/>
              </a:ext>
            </a:extLst>
          </p:cNvPr>
          <p:cNvSpPr>
            <a:spLocks noGrp="1"/>
          </p:cNvSpPr>
          <p:nvPr>
            <p:ph idx="1"/>
          </p:nvPr>
        </p:nvSpPr>
        <p:spPr/>
        <p:txBody>
          <a:bodyPr/>
          <a:lstStyle/>
          <a:p>
            <a:r>
              <a:rPr lang="en-US" dirty="0"/>
              <a:t>Changing the default shape of the aperture will give different shapes to “circle of confusion”.</a:t>
            </a:r>
          </a:p>
          <a:p>
            <a:endParaRPr lang="en-US" dirty="0"/>
          </a:p>
        </p:txBody>
      </p:sp>
      <p:pic>
        <p:nvPicPr>
          <p:cNvPr id="1026" name="Picture 2" descr="Image result for aperture blur light">
            <a:extLst>
              <a:ext uri="{FF2B5EF4-FFF2-40B4-BE49-F238E27FC236}">
                <a16:creationId xmlns:a16="http://schemas.microsoft.com/office/drawing/2014/main" id="{2AF627E9-CD71-4DA8-9C34-34D3F683BCF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33800" y="3276600"/>
            <a:ext cx="4572000" cy="286861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https://upload.wikimedia.org/wikipedia/commons/thumb/f/f8/Lenses_with_different_apertures.jpg/1920px-Lenses_with_different_apertures.jpg">
            <a:extLst>
              <a:ext uri="{FF2B5EF4-FFF2-40B4-BE49-F238E27FC236}">
                <a16:creationId xmlns:a16="http://schemas.microsoft.com/office/drawing/2014/main" id="{CA7F1D40-978F-42FF-A92D-47EDC717FD5D}"/>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36055"/>
          <a:stretch/>
        </p:blipFill>
        <p:spPr bwMode="auto">
          <a:xfrm>
            <a:off x="161925" y="3186906"/>
            <a:ext cx="3057325" cy="304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056840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Side note: aperture blur</a:t>
            </a:r>
          </a:p>
        </p:txBody>
      </p:sp>
      <p:sp>
        <p:nvSpPr>
          <p:cNvPr id="3" name="Content Placeholder 2"/>
          <p:cNvSpPr>
            <a:spLocks noGrp="1"/>
          </p:cNvSpPr>
          <p:nvPr>
            <p:ph idx="1"/>
          </p:nvPr>
        </p:nvSpPr>
        <p:spPr/>
        <p:txBody>
          <a:bodyPr/>
          <a:lstStyle/>
          <a:p>
            <a:r>
              <a:rPr lang="en-US" dirty="0"/>
              <a:t>Changing the default shape of the aperture will give different shapes to “circle of confusion”.</a:t>
            </a:r>
          </a:p>
        </p:txBody>
      </p:sp>
      <p:pic>
        <p:nvPicPr>
          <p:cNvPr id="4" name="Picture 8" descr="Image result for shutter shape heart blu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82785" y="3420862"/>
            <a:ext cx="4298457" cy="2865638"/>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descr="Image result for blur aperture heart shap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99992" y="1752600"/>
            <a:ext cx="2381250" cy="1587500"/>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Image result for blur aperture heart shap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00" y="3429000"/>
            <a:ext cx="4286250"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27681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Contents</a:t>
            </a:r>
          </a:p>
        </p:txBody>
      </p:sp>
      <p:sp>
        <p:nvSpPr>
          <p:cNvPr id="3" name="Content Placeholder 2"/>
          <p:cNvSpPr>
            <a:spLocks noGrp="1"/>
          </p:cNvSpPr>
          <p:nvPr>
            <p:ph idx="1"/>
          </p:nvPr>
        </p:nvSpPr>
        <p:spPr/>
        <p:txBody>
          <a:bodyPr/>
          <a:lstStyle/>
          <a:p>
            <a:r>
              <a:rPr lang="en-US" b="1" dirty="0"/>
              <a:t>BRDF</a:t>
            </a:r>
          </a:p>
          <a:p>
            <a:r>
              <a:rPr lang="en-US" dirty="0"/>
              <a:t>Pinhole camera</a:t>
            </a:r>
          </a:p>
          <a:p>
            <a:r>
              <a:rPr lang="en-US" dirty="0"/>
              <a:t>Digital camera</a:t>
            </a:r>
          </a:p>
          <a:p>
            <a:r>
              <a:rPr lang="en-US" dirty="0"/>
              <a:t>The human eye</a:t>
            </a:r>
          </a:p>
          <a:p>
            <a:pPr marL="0" indent="0">
              <a:buNone/>
            </a:pPr>
            <a:endParaRPr lang="en-US" dirty="0"/>
          </a:p>
          <a:p>
            <a:endParaRPr lang="en-US" dirty="0"/>
          </a:p>
        </p:txBody>
      </p:sp>
    </p:spTree>
    <p:extLst>
      <p:ext uri="{BB962C8B-B14F-4D97-AF65-F5344CB8AC3E}">
        <p14:creationId xmlns:p14="http://schemas.microsoft.com/office/powerpoint/2010/main" val="63202588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Digital single-lens reflex camera (DSLR)</a:t>
            </a:r>
          </a:p>
        </p:txBody>
      </p:sp>
      <p:sp>
        <p:nvSpPr>
          <p:cNvPr id="3" name="Content Placeholder 2"/>
          <p:cNvSpPr>
            <a:spLocks noGrp="1"/>
          </p:cNvSpPr>
          <p:nvPr>
            <p:ph idx="1"/>
          </p:nvPr>
        </p:nvSpPr>
        <p:spPr/>
        <p:txBody>
          <a:bodyPr/>
          <a:lstStyle/>
          <a:p>
            <a:endParaRPr lang="en-US"/>
          </a:p>
        </p:txBody>
      </p:sp>
      <p:pic>
        <p:nvPicPr>
          <p:cNvPr id="6146" name="Picture 2" descr="https://www.culturedkiwi.com/wp-content/uploads/2018/10/2018-10-15-ben-kepka-cultured-kiwi-mirrorlessVsDSLR-.jpg"/>
          <p:cNvPicPr>
            <a:picLocks noChangeAspect="1" noChangeArrowheads="1"/>
          </p:cNvPicPr>
          <p:nvPr/>
        </p:nvPicPr>
        <p:blipFill rotWithShape="1">
          <a:blip r:embed="rId2">
            <a:extLst>
              <a:ext uri="{28A0092B-C50C-407E-A947-70E740481C1C}">
                <a14:useLocalDpi xmlns:a14="http://schemas.microsoft.com/office/drawing/2010/main" val="0"/>
              </a:ext>
            </a:extLst>
          </a:blip>
          <a:srcRect t="16168" b="48249"/>
          <a:stretch/>
        </p:blipFill>
        <p:spPr bwMode="auto">
          <a:xfrm>
            <a:off x="0" y="914400"/>
            <a:ext cx="9144000" cy="5784427"/>
          </a:xfrm>
          <a:prstGeom prst="rect">
            <a:avLst/>
          </a:prstGeom>
          <a:noFill/>
          <a:extLst>
            <a:ext uri="{909E8E84-426E-40DD-AFC4-6F175D3DCCD1}">
              <a14:hiddenFill xmlns:a14="http://schemas.microsoft.com/office/drawing/2010/main">
                <a:solidFill>
                  <a:srgbClr val="FFFFFF"/>
                </a:solidFill>
              </a14:hiddenFill>
            </a:ext>
          </a:extLst>
        </p:spPr>
      </p:pic>
      <p:sp>
        <p:nvSpPr>
          <p:cNvPr id="7" name="Rounded Rectangle 6"/>
          <p:cNvSpPr/>
          <p:nvPr/>
        </p:nvSpPr>
        <p:spPr>
          <a:xfrm>
            <a:off x="7010400" y="3924300"/>
            <a:ext cx="685800" cy="346710"/>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5181600" y="3352801"/>
            <a:ext cx="1219200" cy="1219200"/>
          </a:xfrm>
          <a:prstGeom prst="roundRect">
            <a:avLst/>
          </a:prstGeom>
          <a:noFill/>
          <a:ln w="76200">
            <a:solidFill>
              <a:schemeClr val="bg1"/>
            </a:solidFill>
            <a:prstDash val="solid"/>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p:cNvSpPr/>
          <p:nvPr/>
        </p:nvSpPr>
        <p:spPr>
          <a:xfrm>
            <a:off x="7010400" y="3553691"/>
            <a:ext cx="1828800" cy="346710"/>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1724441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shutter</a:t>
            </a:r>
          </a:p>
        </p:txBody>
      </p:sp>
      <p:sp>
        <p:nvSpPr>
          <p:cNvPr id="3" name="Content Placeholder 2"/>
          <p:cNvSpPr>
            <a:spLocks noGrp="1"/>
          </p:cNvSpPr>
          <p:nvPr>
            <p:ph idx="1"/>
          </p:nvPr>
        </p:nvSpPr>
        <p:spPr/>
        <p:txBody>
          <a:bodyPr/>
          <a:lstStyle/>
          <a:p>
            <a:r>
              <a:rPr lang="en-US" dirty="0"/>
              <a:t>A common why to make the image lighter is to increase </a:t>
            </a:r>
            <a:r>
              <a:rPr lang="en-US" b="1" dirty="0"/>
              <a:t>exposure time </a:t>
            </a:r>
            <a:r>
              <a:rPr lang="en-US" dirty="0"/>
              <a:t>(also called “</a:t>
            </a:r>
            <a:r>
              <a:rPr lang="en-US" b="1" dirty="0"/>
              <a:t>shutter speed</a:t>
            </a:r>
            <a:r>
              <a:rPr lang="en-US" dirty="0"/>
              <a:t>”, although measurements units are seconds).</a:t>
            </a:r>
          </a:p>
          <a:p>
            <a:r>
              <a:rPr lang="en-US" dirty="0"/>
              <a:t>Larger exposure time can also lead to image blur if camera is not stable during capture</a:t>
            </a:r>
          </a:p>
          <a:p>
            <a:r>
              <a:rPr lang="en-US" dirty="0">
                <a:hlinkClick r:id="rId2"/>
              </a:rPr>
              <a:t>https://www.youtube.com/watch?v=ptfSW4eW25g</a:t>
            </a:r>
            <a:r>
              <a:rPr lang="en-US" dirty="0"/>
              <a:t> (shutter and reflex mirror operation slow-motion)</a:t>
            </a:r>
          </a:p>
          <a:p>
            <a:endParaRPr lang="en-US" dirty="0"/>
          </a:p>
        </p:txBody>
      </p:sp>
      <p:pic>
        <p:nvPicPr>
          <p:cNvPr id="4" name="Picture 4" descr="Image result for shutter camera"/>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40000"/>
                    </a14:imgEffect>
                  </a14:imgLayer>
                </a14:imgProps>
              </a:ext>
              <a:ext uri="{28A0092B-C50C-407E-A947-70E740481C1C}">
                <a14:useLocalDpi xmlns:a14="http://schemas.microsoft.com/office/drawing/2010/main" val="0"/>
              </a:ext>
            </a:extLst>
          </a:blip>
          <a:srcRect/>
          <a:stretch>
            <a:fillRect/>
          </a:stretch>
        </p:blipFill>
        <p:spPr bwMode="auto">
          <a:xfrm>
            <a:off x="4800600" y="4111393"/>
            <a:ext cx="3669039" cy="22791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016176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Digital single-lens reflex camera (DSLR)</a:t>
            </a:r>
          </a:p>
        </p:txBody>
      </p:sp>
      <p:sp>
        <p:nvSpPr>
          <p:cNvPr id="3" name="Content Placeholder 2"/>
          <p:cNvSpPr>
            <a:spLocks noGrp="1"/>
          </p:cNvSpPr>
          <p:nvPr>
            <p:ph idx="1"/>
          </p:nvPr>
        </p:nvSpPr>
        <p:spPr/>
        <p:txBody>
          <a:bodyPr/>
          <a:lstStyle/>
          <a:p>
            <a:endParaRPr lang="en-US"/>
          </a:p>
        </p:txBody>
      </p:sp>
      <p:pic>
        <p:nvPicPr>
          <p:cNvPr id="6146" name="Picture 2" descr="https://www.culturedkiwi.com/wp-content/uploads/2018/10/2018-10-15-ben-kepka-cultured-kiwi-mirrorlessVsDSLR-.jpg"/>
          <p:cNvPicPr>
            <a:picLocks noChangeAspect="1" noChangeArrowheads="1"/>
          </p:cNvPicPr>
          <p:nvPr/>
        </p:nvPicPr>
        <p:blipFill rotWithShape="1">
          <a:blip r:embed="rId2">
            <a:extLst>
              <a:ext uri="{28A0092B-C50C-407E-A947-70E740481C1C}">
                <a14:useLocalDpi xmlns:a14="http://schemas.microsoft.com/office/drawing/2010/main" val="0"/>
              </a:ext>
            </a:extLst>
          </a:blip>
          <a:srcRect t="16168" b="48249"/>
          <a:stretch/>
        </p:blipFill>
        <p:spPr bwMode="auto">
          <a:xfrm>
            <a:off x="0" y="914400"/>
            <a:ext cx="9144000" cy="5784427"/>
          </a:xfrm>
          <a:prstGeom prst="rect">
            <a:avLst/>
          </a:prstGeom>
          <a:noFill/>
          <a:extLst>
            <a:ext uri="{909E8E84-426E-40DD-AFC4-6F175D3DCCD1}">
              <a14:hiddenFill xmlns:a14="http://schemas.microsoft.com/office/drawing/2010/main">
                <a:solidFill>
                  <a:srgbClr val="FFFFFF"/>
                </a:solidFill>
              </a14:hiddenFill>
            </a:ext>
          </a:extLst>
        </p:spPr>
      </p:pic>
      <p:sp>
        <p:nvSpPr>
          <p:cNvPr id="7" name="Rounded Rectangle 6"/>
          <p:cNvSpPr/>
          <p:nvPr/>
        </p:nvSpPr>
        <p:spPr>
          <a:xfrm>
            <a:off x="7043650" y="4301489"/>
            <a:ext cx="1109749" cy="346710"/>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6172200" y="3197012"/>
            <a:ext cx="457200" cy="1451187"/>
          </a:xfrm>
          <a:prstGeom prst="roundRect">
            <a:avLst/>
          </a:prstGeom>
          <a:noFill/>
          <a:ln w="76200">
            <a:solidFill>
              <a:schemeClr val="bg1"/>
            </a:solidFill>
            <a:prstDash val="solid"/>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9927602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Photosensors</a:t>
            </a:r>
            <a:r>
              <a:rPr lang="en-US" dirty="0"/>
              <a:t> </a:t>
            </a:r>
          </a:p>
        </p:txBody>
      </p:sp>
      <p:sp>
        <p:nvSpPr>
          <p:cNvPr id="3" name="Content Placeholder 2"/>
          <p:cNvSpPr>
            <a:spLocks noGrp="1"/>
          </p:cNvSpPr>
          <p:nvPr>
            <p:ph idx="1"/>
          </p:nvPr>
        </p:nvSpPr>
        <p:spPr/>
        <p:txBody>
          <a:bodyPr/>
          <a:lstStyle/>
          <a:p>
            <a:r>
              <a:rPr lang="en-US" dirty="0"/>
              <a:t>Sensor that transforms different input light intensity to different valued electrical charges.</a:t>
            </a:r>
          </a:p>
          <a:p>
            <a:pPr lvl="1"/>
            <a:r>
              <a:rPr lang="en-US" dirty="0"/>
              <a:t>Each pixel in a resulting raw image comes from at least 3  capacitors in a 2D array which makes the sensor (for R, G and B).</a:t>
            </a:r>
          </a:p>
          <a:p>
            <a:r>
              <a:rPr lang="en-US" dirty="0"/>
              <a:t> Two types of such sensors are called </a:t>
            </a:r>
            <a:r>
              <a:rPr lang="en-US" b="1" dirty="0"/>
              <a:t>CCD</a:t>
            </a:r>
            <a:r>
              <a:rPr lang="en-US" dirty="0"/>
              <a:t> (charge-coupled device) or </a:t>
            </a:r>
            <a:r>
              <a:rPr lang="en-US" b="1" dirty="0"/>
              <a:t>CMOC</a:t>
            </a:r>
            <a:r>
              <a:rPr lang="en-US" dirty="0"/>
              <a:t> (complementary metal-oxide-semiconductors).</a:t>
            </a:r>
          </a:p>
          <a:p>
            <a:endParaRPr lang="en-US" dirty="0"/>
          </a:p>
        </p:txBody>
      </p:sp>
      <p:pic>
        <p:nvPicPr>
          <p:cNvPr id="3074" name="Picture 2" descr="https://upload.wikimedia.org/wikipedia/commons/5/5b/CCD_SONY_ICX493AQA_sensor_side.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29200" y="3886200"/>
            <a:ext cx="3733800" cy="28700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219516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Bayer filter</a:t>
            </a:r>
          </a:p>
        </p:txBody>
      </p:sp>
      <p:sp>
        <p:nvSpPr>
          <p:cNvPr id="3" name="Content Placeholder 2"/>
          <p:cNvSpPr>
            <a:spLocks noGrp="1"/>
          </p:cNvSpPr>
          <p:nvPr>
            <p:ph idx="1"/>
          </p:nvPr>
        </p:nvSpPr>
        <p:spPr/>
        <p:txBody>
          <a:bodyPr/>
          <a:lstStyle/>
          <a:p>
            <a:r>
              <a:rPr lang="en-US" dirty="0"/>
              <a:t>On top of each </a:t>
            </a:r>
            <a:r>
              <a:rPr lang="en-US" dirty="0" err="1"/>
              <a:t>photosensor</a:t>
            </a:r>
            <a:r>
              <a:rPr lang="en-US" dirty="0"/>
              <a:t> is a Bayer filter which filter the input light to one of the 3 primary colors R,G &amp; B.</a:t>
            </a:r>
          </a:p>
          <a:p>
            <a:r>
              <a:rPr lang="en-US" dirty="0"/>
              <a:t>This filter has twice as much green elements compared to the others, to mimic the human eye physiology. </a:t>
            </a:r>
          </a:p>
          <a:p>
            <a:endParaRPr lang="en-US" dirty="0"/>
          </a:p>
        </p:txBody>
      </p:sp>
      <p:pic>
        <p:nvPicPr>
          <p:cNvPr id="5122" name="Picture 2" descr="https://upload.wikimedia.org/wikipedia/commons/thumb/1/1c/Bayer_pattern_on_sensor_profile.svg/1920px-Bayer_pattern_on_sensor_profile.svg.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41174" y="3581400"/>
            <a:ext cx="4002826" cy="2562226"/>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https://upload.wikimedia.org/wikipedia/commons/thumb/3/37/Bayer_pattern_on_sensor.svg/1920px-Bayer_pattern_on_sensor.svg.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3181351"/>
            <a:ext cx="4689231" cy="304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919217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Contents</a:t>
            </a:r>
          </a:p>
        </p:txBody>
      </p:sp>
      <p:sp>
        <p:nvSpPr>
          <p:cNvPr id="3" name="Content Placeholder 2"/>
          <p:cNvSpPr>
            <a:spLocks noGrp="1"/>
          </p:cNvSpPr>
          <p:nvPr>
            <p:ph idx="1"/>
          </p:nvPr>
        </p:nvSpPr>
        <p:spPr/>
        <p:txBody>
          <a:bodyPr/>
          <a:lstStyle/>
          <a:p>
            <a:r>
              <a:rPr lang="en-US" dirty="0"/>
              <a:t>BRDF</a:t>
            </a:r>
          </a:p>
          <a:p>
            <a:r>
              <a:rPr lang="en-US" dirty="0"/>
              <a:t>Pinhole camera</a:t>
            </a:r>
          </a:p>
          <a:p>
            <a:r>
              <a:rPr lang="en-US" dirty="0"/>
              <a:t>Digital camera</a:t>
            </a:r>
          </a:p>
          <a:p>
            <a:r>
              <a:rPr lang="en-US" b="1" dirty="0"/>
              <a:t>The human eye</a:t>
            </a:r>
          </a:p>
          <a:p>
            <a:endParaRPr lang="en-US" b="1" dirty="0"/>
          </a:p>
          <a:p>
            <a:endParaRPr lang="en-US" dirty="0"/>
          </a:p>
        </p:txBody>
      </p:sp>
    </p:spTree>
    <p:extLst>
      <p:ext uri="{BB962C8B-B14F-4D97-AF65-F5344CB8AC3E}">
        <p14:creationId xmlns:p14="http://schemas.microsoft.com/office/powerpoint/2010/main" val="63202588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Human color perception</a:t>
            </a:r>
          </a:p>
        </p:txBody>
      </p:sp>
      <p:sp>
        <p:nvSpPr>
          <p:cNvPr id="3" name="Content Placeholder 2"/>
          <p:cNvSpPr>
            <a:spLocks noGrp="1"/>
          </p:cNvSpPr>
          <p:nvPr>
            <p:ph idx="1"/>
          </p:nvPr>
        </p:nvSpPr>
        <p:spPr/>
        <p:txBody>
          <a:bodyPr/>
          <a:lstStyle/>
          <a:p>
            <a:r>
              <a:rPr lang="en-US" dirty="0"/>
              <a:t>The modern camera tries to mimic the human eye:</a:t>
            </a:r>
          </a:p>
          <a:p>
            <a:pPr lvl="1"/>
            <a:r>
              <a:rPr lang="en-US" dirty="0"/>
              <a:t>Iris = aperture.</a:t>
            </a:r>
          </a:p>
          <a:p>
            <a:pPr lvl="1"/>
            <a:r>
              <a:rPr lang="en-US" dirty="0"/>
              <a:t>Lens.</a:t>
            </a:r>
          </a:p>
          <a:p>
            <a:pPr lvl="1"/>
            <a:r>
              <a:rPr lang="en-US" dirty="0"/>
              <a:t>Retina = </a:t>
            </a:r>
            <a:r>
              <a:rPr lang="en-US" dirty="0" err="1"/>
              <a:t>photosensor</a:t>
            </a:r>
            <a:r>
              <a:rPr lang="en-US" dirty="0"/>
              <a:t>.</a:t>
            </a:r>
          </a:p>
          <a:p>
            <a:endParaRPr lang="en-US" dirty="0"/>
          </a:p>
        </p:txBody>
      </p:sp>
      <p:pic>
        <p:nvPicPr>
          <p:cNvPr id="5124" name="Picture 4" descr="https://upload.wikimedia.org/wikipedia/commons/thumb/8/8a/Three_Internal_chambers_of_the_Eye.png/1024px-Three_Internal_chambers_of_the_Eye.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953000" y="2726411"/>
            <a:ext cx="3815895" cy="39016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801155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Human color perception</a:t>
            </a:r>
          </a:p>
        </p:txBody>
      </p:sp>
      <p:sp>
        <p:nvSpPr>
          <p:cNvPr id="3" name="Content Placeholder 2"/>
          <p:cNvSpPr>
            <a:spLocks noGrp="1"/>
          </p:cNvSpPr>
          <p:nvPr>
            <p:ph idx="1"/>
          </p:nvPr>
        </p:nvSpPr>
        <p:spPr/>
        <p:txBody>
          <a:bodyPr/>
          <a:lstStyle/>
          <a:p>
            <a:r>
              <a:rPr lang="en-US" dirty="0"/>
              <a:t>In the retina there are two types of photoreceptors:</a:t>
            </a:r>
          </a:p>
          <a:p>
            <a:pPr lvl="1"/>
            <a:r>
              <a:rPr lang="en-US" dirty="0"/>
              <a:t>Rods: responsible for low-light vision – maximum sensitivity at the green region of 500nm. Rods are </a:t>
            </a:r>
            <a:r>
              <a:rPr lang="en-US" b="1" dirty="0"/>
              <a:t>not</a:t>
            </a:r>
            <a:r>
              <a:rPr lang="en-US" dirty="0"/>
              <a:t> responsible for color vision though.</a:t>
            </a:r>
          </a:p>
          <a:p>
            <a:pPr lvl="1"/>
            <a:r>
              <a:rPr lang="en-US" dirty="0"/>
              <a:t>Cones: responsible for color vision. 3 types (short, medium &amp; long), each has maximum sensitive for different colors (roughly RGB…). this is way the RGB were chosen as primary colors.</a:t>
            </a:r>
          </a:p>
          <a:p>
            <a:pPr marL="0" indent="0">
              <a:buNone/>
            </a:pPr>
            <a:endParaRPr lang="en-US" dirty="0"/>
          </a:p>
          <a:p>
            <a:endParaRPr lang="en-US" dirty="0"/>
          </a:p>
        </p:txBody>
      </p:sp>
      <p:pic>
        <p:nvPicPr>
          <p:cNvPr id="5122" name="Picture 2" descr="Image result for different cone responses"/>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87735" y="3976600"/>
            <a:ext cx="3841866" cy="2881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802341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Human color perception</a:t>
            </a:r>
          </a:p>
        </p:txBody>
      </p:sp>
      <p:sp>
        <p:nvSpPr>
          <p:cNvPr id="3" name="Content Placeholder 2"/>
          <p:cNvSpPr>
            <a:spLocks noGrp="1"/>
          </p:cNvSpPr>
          <p:nvPr>
            <p:ph idx="1"/>
          </p:nvPr>
        </p:nvSpPr>
        <p:spPr/>
        <p:txBody>
          <a:bodyPr/>
          <a:lstStyle/>
          <a:p>
            <a:r>
              <a:rPr lang="en-US" dirty="0"/>
              <a:t>The eye color sensitivity (Luminosity function) was defined by experiments- one result from those experiments was that people are more sensitive to the green color. (Maybe because of the rods? No </a:t>
            </a:r>
            <a:r>
              <a:rPr lang="en-US"/>
              <a:t>one knows </a:t>
            </a:r>
            <a:r>
              <a:rPr lang="en-US" dirty="0"/>
              <a:t>for sure…)</a:t>
            </a:r>
          </a:p>
          <a:p>
            <a:pPr lvl="1"/>
            <a:r>
              <a:rPr lang="en-US" dirty="0"/>
              <a:t>This is way Bayer filter has double the greens!</a:t>
            </a:r>
          </a:p>
          <a:p>
            <a:pPr marL="0" indent="0">
              <a:buNone/>
            </a:pPr>
            <a:endParaRPr lang="en-US" dirty="0"/>
          </a:p>
          <a:p>
            <a:endParaRPr lang="en-US" dirty="0"/>
          </a:p>
        </p:txBody>
      </p:sp>
      <p:pic>
        <p:nvPicPr>
          <p:cNvPr id="717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34000" y="3657600"/>
            <a:ext cx="3445468" cy="30336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608554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BRDF</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b="1" dirty="0"/>
                  <a:t>BRDF </a:t>
                </a:r>
                <a:r>
                  <a:rPr lang="en-US" dirty="0"/>
                  <a:t>or </a:t>
                </a:r>
                <a:r>
                  <a:rPr lang="en-US" b="1" dirty="0"/>
                  <a:t>bidirectional reflectance distribution function </a:t>
                </a:r>
                <a:r>
                  <a:rPr lang="en-US" dirty="0"/>
                  <a:t>is basically a ratio of </a:t>
                </a:r>
                <a:r>
                  <a:rPr lang="en-US" u="sng" dirty="0"/>
                  <a:t>output reflected rays’ power (</a:t>
                </a:r>
                <a14:m>
                  <m:oMath xmlns:m="http://schemas.openxmlformats.org/officeDocument/2006/math">
                    <m:sSub>
                      <m:sSubPr>
                        <m:ctrlPr>
                          <a:rPr lang="en-US" b="0" i="1" u="sng" smtClean="0">
                            <a:latin typeface="Cambria Math" panose="02040503050406030204" pitchFamily="18" charset="0"/>
                          </a:rPr>
                        </m:ctrlPr>
                      </m:sSubPr>
                      <m:e>
                        <m:r>
                          <a:rPr lang="en-US" b="0" i="1" u="sng" smtClean="0">
                            <a:latin typeface="Cambria Math"/>
                          </a:rPr>
                          <m:t>𝐼</m:t>
                        </m:r>
                      </m:e>
                      <m:sub>
                        <m:r>
                          <a:rPr lang="en-US" b="0" i="1" u="sng" smtClean="0">
                            <a:latin typeface="Cambria Math"/>
                          </a:rPr>
                          <m:t>𝑟</m:t>
                        </m:r>
                      </m:sub>
                    </m:sSub>
                    <m:r>
                      <a:rPr lang="en-US" b="0" i="1" u="sng" smtClean="0">
                        <a:latin typeface="Cambria Math"/>
                      </a:rPr>
                      <m:t>)</m:t>
                    </m:r>
                  </m:oMath>
                </a14:m>
                <a:r>
                  <a:rPr lang="en-US" dirty="0"/>
                  <a:t> to </a:t>
                </a:r>
                <a:r>
                  <a:rPr lang="en-US" u="sng" dirty="0"/>
                  <a:t>input rays’ power (</a:t>
                </a:r>
                <a14:m>
                  <m:oMath xmlns:m="http://schemas.openxmlformats.org/officeDocument/2006/math">
                    <m:sSub>
                      <m:sSubPr>
                        <m:ctrlPr>
                          <a:rPr lang="en-US" i="1" u="sng" dirty="0">
                            <a:latin typeface="Cambria Math" panose="02040503050406030204" pitchFamily="18" charset="0"/>
                          </a:rPr>
                        </m:ctrlPr>
                      </m:sSubPr>
                      <m:e>
                        <m:r>
                          <a:rPr lang="en-US" i="1" u="sng" dirty="0">
                            <a:latin typeface="Cambria Math"/>
                          </a:rPr>
                          <m:t>𝐼</m:t>
                        </m:r>
                      </m:e>
                      <m:sub>
                        <m:r>
                          <a:rPr lang="en-US" i="1" u="sng" dirty="0">
                            <a:latin typeface="Cambria Math"/>
                          </a:rPr>
                          <m:t>𝑖</m:t>
                        </m:r>
                      </m:sub>
                    </m:sSub>
                  </m:oMath>
                </a14:m>
                <a:r>
                  <a:rPr lang="en-US" u="sng" dirty="0"/>
                  <a:t>).</a:t>
                </a:r>
              </a:p>
              <a:p>
                <a:r>
                  <a:rPr lang="en-US" dirty="0"/>
                  <a:t>The BRDF is a function of the surface which is dependent on the input and output rays’ direction relative to the surface normal: </a:t>
                </a:r>
                <a14:m>
                  <m:oMath xmlns:m="http://schemas.openxmlformats.org/officeDocument/2006/math">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m:rPr>
                                <m:sty m:val="p"/>
                              </m:rPr>
                              <a:rPr lang="en-US" b="0" i="0" smtClean="0">
                                <a:latin typeface="Cambria Math"/>
                              </a:rPr>
                              <m:t>I</m:t>
                            </m:r>
                          </m:e>
                          <m:sub>
                            <m:r>
                              <m:rPr>
                                <m:sty m:val="p"/>
                              </m:rPr>
                              <a:rPr lang="en-US" b="0" i="0" smtClean="0">
                                <a:latin typeface="Cambria Math"/>
                              </a:rPr>
                              <m:t>r</m:t>
                            </m:r>
                          </m:sub>
                        </m:sSub>
                      </m:num>
                      <m:den>
                        <m:sSub>
                          <m:sSubPr>
                            <m:ctrlPr>
                              <a:rPr lang="en-US" b="0" i="1" smtClean="0">
                                <a:latin typeface="Cambria Math" panose="02040503050406030204" pitchFamily="18" charset="0"/>
                              </a:rPr>
                            </m:ctrlPr>
                          </m:sSubPr>
                          <m:e>
                            <m:r>
                              <m:rPr>
                                <m:sty m:val="p"/>
                              </m:rPr>
                              <a:rPr lang="en-US" b="0" i="0" smtClean="0">
                                <a:latin typeface="Cambria Math"/>
                              </a:rPr>
                              <m:t>I</m:t>
                            </m:r>
                          </m:e>
                          <m:sub>
                            <m:r>
                              <m:rPr>
                                <m:sty m:val="p"/>
                              </m:rPr>
                              <a:rPr lang="en-US" b="0" i="0" smtClean="0">
                                <a:latin typeface="Cambria Math"/>
                              </a:rPr>
                              <m:t>i</m:t>
                            </m:r>
                          </m:sub>
                        </m:sSub>
                      </m:den>
                    </m:f>
                    <m:r>
                      <a:rPr lang="en-US" b="0" i="0" smtClean="0">
                        <a:latin typeface="Cambria Math"/>
                      </a:rPr>
                      <m:t>=</m:t>
                    </m:r>
                    <m:sSub>
                      <m:sSubPr>
                        <m:ctrlPr>
                          <a:rPr lang="en-US" b="1" i="1" smtClean="0">
                            <a:latin typeface="Cambria Math" panose="02040503050406030204" pitchFamily="18" charset="0"/>
                          </a:rPr>
                        </m:ctrlPr>
                      </m:sSubPr>
                      <m:e>
                        <m:r>
                          <a:rPr lang="en-US" b="0" i="1" smtClean="0">
                            <a:latin typeface="Cambria Math"/>
                          </a:rPr>
                          <m:t>𝑓</m:t>
                        </m:r>
                      </m:e>
                      <m:sub>
                        <m:acc>
                          <m:accPr>
                            <m:chr m:val="̂"/>
                            <m:ctrlPr>
                              <a:rPr lang="en-US" b="0" i="1" smtClean="0">
                                <a:latin typeface="Cambria Math" panose="02040503050406030204" pitchFamily="18" charset="0"/>
                              </a:rPr>
                            </m:ctrlPr>
                          </m:accPr>
                          <m:e>
                            <m:r>
                              <a:rPr lang="en-US" b="0" i="1" smtClean="0">
                                <a:latin typeface="Cambria Math"/>
                              </a:rPr>
                              <m:t>𝑁</m:t>
                            </m:r>
                          </m:e>
                        </m:acc>
                      </m:sub>
                    </m:sSub>
                    <m:r>
                      <a:rPr lang="en-US" b="1" i="1" smtClean="0">
                        <a:latin typeface="Cambria Math"/>
                      </a:rPr>
                      <m:t>(</m:t>
                    </m:r>
                    <m:acc>
                      <m:accPr>
                        <m:chr m:val="̂"/>
                        <m:ctrlPr>
                          <a:rPr lang="en-US" b="1" i="1">
                            <a:latin typeface="Cambria Math" panose="02040503050406030204" pitchFamily="18" charset="0"/>
                          </a:rPr>
                        </m:ctrlPr>
                      </m:accPr>
                      <m:e>
                        <m:r>
                          <a:rPr lang="en-US" i="1">
                            <a:latin typeface="Cambria Math"/>
                          </a:rPr>
                          <m:t>𝐿</m:t>
                        </m:r>
                      </m:e>
                    </m:acc>
                    <m:r>
                      <a:rPr lang="en-US" b="0" i="1" smtClean="0">
                        <a:latin typeface="Cambria Math"/>
                      </a:rPr>
                      <m:t>,</m:t>
                    </m:r>
                    <m:acc>
                      <m:accPr>
                        <m:chr m:val="̂"/>
                        <m:ctrlPr>
                          <a:rPr lang="en-US" b="1" i="1" smtClean="0">
                            <a:latin typeface="Cambria Math" panose="02040503050406030204" pitchFamily="18" charset="0"/>
                          </a:rPr>
                        </m:ctrlPr>
                      </m:accPr>
                      <m:e>
                        <m:r>
                          <a:rPr lang="en-US" b="0" i="1" smtClean="0">
                            <a:latin typeface="Cambria Math"/>
                          </a:rPr>
                          <m:t>𝑉</m:t>
                        </m:r>
                      </m:e>
                    </m:acc>
                    <m:r>
                      <a:rPr lang="en-US" b="1" i="1" smtClean="0">
                        <a:latin typeface="Cambria Math"/>
                        <a:ea typeface="Cambria Math"/>
                      </a:rPr>
                      <m:t>)</m:t>
                    </m:r>
                  </m:oMath>
                </a14:m>
                <a:endParaRPr lang="en-US" b="1" dirty="0"/>
              </a:p>
              <a:p>
                <a:pPr lvl="1"/>
                <a:r>
                  <a:rPr lang="en-US" dirty="0"/>
                  <a:t>[The complete (and more correct) definition is out of scope and can be found here: </a:t>
                </a:r>
                <a:r>
                  <a:rPr lang="en-US" dirty="0">
                    <a:hlinkClick r:id="rId2"/>
                  </a:rPr>
                  <a:t>http://vision.ime.usp.br/~acmt/hakyll/assets/files/wynn.pdf</a:t>
                </a:r>
                <a:r>
                  <a:rPr lang="en-US" dirty="0"/>
                  <a:t> ]</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241" t="-959" r="-2000"/>
                </a:stretch>
              </a:blipFill>
            </p:spPr>
            <p:txBody>
              <a:bodyPr/>
              <a:lstStyle/>
              <a:p>
                <a:r>
                  <a:rPr lang="en-US">
                    <a:noFill/>
                  </a:rPr>
                  <a:t> </a:t>
                </a:r>
              </a:p>
            </p:txBody>
          </p:sp>
        </mc:Fallback>
      </mc:AlternateContent>
      <p:sp>
        <p:nvSpPr>
          <p:cNvPr id="4" name="AutoShape 2" descr="Image result for brdf lambertian"/>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55" name="Picture 7"/>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b="23651"/>
          <a:stretch/>
        </p:blipFill>
        <p:spPr bwMode="auto">
          <a:xfrm>
            <a:off x="6378172" y="5055747"/>
            <a:ext cx="2765828" cy="1802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158553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BRDF</a:t>
            </a:r>
          </a:p>
        </p:txBody>
      </p:sp>
      <p:sp>
        <p:nvSpPr>
          <p:cNvPr id="3" name="Content Placeholder 2"/>
          <p:cNvSpPr>
            <a:spLocks noGrp="1"/>
          </p:cNvSpPr>
          <p:nvPr>
            <p:ph idx="1"/>
          </p:nvPr>
        </p:nvSpPr>
        <p:spPr/>
        <p:txBody>
          <a:bodyPr/>
          <a:lstStyle/>
          <a:p>
            <a:r>
              <a:rPr lang="en-US" dirty="0"/>
              <a:t>BRDF is used extensively in photorealistic rendering, but also in 3D reconstruction and image </a:t>
            </a:r>
            <a:r>
              <a:rPr lang="en-US" dirty="0" err="1"/>
              <a:t>deblurring</a:t>
            </a:r>
            <a:r>
              <a:rPr lang="en-US" dirty="0"/>
              <a:t>.</a:t>
            </a:r>
          </a:p>
          <a:p>
            <a:r>
              <a:rPr lang="en-US" dirty="0"/>
              <a:t>When rendering 3D images with ray tracing, actual rays are generated and propagate through the scene using the BRDF of each material. </a:t>
            </a:r>
          </a:p>
        </p:txBody>
      </p:sp>
      <p:pic>
        <p:nvPicPr>
          <p:cNvPr id="7170" name="Picture 2" descr="https://upload.wikimedia.org/wikipedia/commons/thumb/e/ec/Glasses_800_edit.png/1920px-Glasses_800_edit.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91000" y="3276600"/>
            <a:ext cx="4597400" cy="3448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23526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BRDF of a diffused surface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dirty="0"/>
                  <a:t>A perfectly diffused surface is a surface that light is reflected off it equally in all directions. The light intensity scattered off the surface is only determined by the input ray direction relative to the surface norm:</a:t>
                </a:r>
              </a:p>
              <a:p>
                <a:pPr marL="0" indent="0">
                  <a:buNone/>
                </a:pPr>
                <a14:m>
                  <m:oMathPara xmlns:m="http://schemas.openxmlformats.org/officeDocument/2006/math">
                    <m:oMathParaPr>
                      <m:jc m:val="centerGroup"/>
                    </m:oMathParaPr>
                    <m:oMath xmlns:m="http://schemas.openxmlformats.org/officeDocument/2006/math">
                      <m:f>
                        <m:fPr>
                          <m:ctrlPr>
                            <a:rPr lang="en-US" i="1">
                              <a:latin typeface="Cambria Math" panose="02040503050406030204" pitchFamily="18" charset="0"/>
                            </a:rPr>
                          </m:ctrlPr>
                        </m:fPr>
                        <m:num>
                          <m:sSub>
                            <m:sSubPr>
                              <m:ctrlPr>
                                <a:rPr lang="en-US" i="1">
                                  <a:latin typeface="Cambria Math" panose="02040503050406030204" pitchFamily="18" charset="0"/>
                                </a:rPr>
                              </m:ctrlPr>
                            </m:sSubPr>
                            <m:e>
                              <m:r>
                                <m:rPr>
                                  <m:sty m:val="p"/>
                                </m:rPr>
                                <a:rPr lang="en-US">
                                  <a:latin typeface="Cambria Math"/>
                                </a:rPr>
                                <m:t>I</m:t>
                              </m:r>
                            </m:e>
                            <m:sub>
                              <m:r>
                                <m:rPr>
                                  <m:sty m:val="p"/>
                                </m:rPr>
                                <a:rPr lang="en-US">
                                  <a:latin typeface="Cambria Math"/>
                                </a:rPr>
                                <m:t>r</m:t>
                              </m:r>
                            </m:sub>
                          </m:sSub>
                        </m:num>
                        <m:den>
                          <m:sSub>
                            <m:sSubPr>
                              <m:ctrlPr>
                                <a:rPr lang="en-US" i="1">
                                  <a:latin typeface="Cambria Math" panose="02040503050406030204" pitchFamily="18" charset="0"/>
                                </a:rPr>
                              </m:ctrlPr>
                            </m:sSubPr>
                            <m:e>
                              <m:r>
                                <m:rPr>
                                  <m:sty m:val="p"/>
                                </m:rPr>
                                <a:rPr lang="en-US">
                                  <a:latin typeface="Cambria Math"/>
                                </a:rPr>
                                <m:t>I</m:t>
                              </m:r>
                            </m:e>
                            <m:sub>
                              <m:r>
                                <m:rPr>
                                  <m:sty m:val="p"/>
                                </m:rPr>
                                <a:rPr lang="en-US">
                                  <a:latin typeface="Cambria Math"/>
                                </a:rPr>
                                <m:t>i</m:t>
                              </m:r>
                            </m:sub>
                          </m:sSub>
                        </m:den>
                      </m:f>
                      <m:r>
                        <a:rPr lang="en-US" b="0" i="1" smtClean="0">
                          <a:latin typeface="Cambria Math"/>
                        </a:rPr>
                        <m:t>=</m:t>
                      </m:r>
                      <m:sSub>
                        <m:sSubPr>
                          <m:ctrlPr>
                            <a:rPr lang="en-US" i="1">
                              <a:latin typeface="Cambria Math" panose="02040503050406030204" pitchFamily="18" charset="0"/>
                              <a:ea typeface="Cambria Math"/>
                            </a:rPr>
                          </m:ctrlPr>
                        </m:sSubPr>
                        <m:e>
                          <m:r>
                            <a:rPr lang="en-US" i="1">
                              <a:latin typeface="Cambria Math"/>
                              <a:ea typeface="Cambria Math"/>
                            </a:rPr>
                            <m:t>𝜅</m:t>
                          </m:r>
                        </m:e>
                        <m:sub>
                          <m:r>
                            <a:rPr lang="en-US" i="1">
                              <a:latin typeface="Cambria Math"/>
                              <a:ea typeface="Cambria Math"/>
                            </a:rPr>
                            <m:t>𝑑</m:t>
                          </m:r>
                        </m:sub>
                      </m:sSub>
                      <m:d>
                        <m:dPr>
                          <m:ctrlPr>
                            <a:rPr lang="en-US" b="0" i="1" smtClean="0">
                              <a:latin typeface="Cambria Math" panose="02040503050406030204" pitchFamily="18" charset="0"/>
                            </a:rPr>
                          </m:ctrlPr>
                        </m:dPr>
                        <m:e>
                          <m:acc>
                            <m:accPr>
                              <m:chr m:val="̂"/>
                              <m:ctrlPr>
                                <a:rPr lang="en-US" b="1" i="1" smtClean="0">
                                  <a:latin typeface="Cambria Math" panose="02040503050406030204" pitchFamily="18" charset="0"/>
                                </a:rPr>
                              </m:ctrlPr>
                            </m:accPr>
                            <m:e>
                              <m:r>
                                <a:rPr lang="en-US" b="0" i="1" smtClean="0">
                                  <a:latin typeface="Cambria Math"/>
                                </a:rPr>
                                <m:t>𝐿</m:t>
                              </m:r>
                            </m:e>
                          </m:acc>
                          <m:r>
                            <a:rPr lang="el-GR" i="1" dirty="0" smtClean="0">
                              <a:latin typeface="Cambria Math"/>
                              <a:ea typeface="Cambria Math"/>
                            </a:rPr>
                            <m:t>∙</m:t>
                          </m:r>
                          <m:acc>
                            <m:accPr>
                              <m:chr m:val="̂"/>
                              <m:ctrlPr>
                                <a:rPr lang="en-US" b="1" i="1">
                                  <a:latin typeface="Cambria Math" panose="02040503050406030204" pitchFamily="18" charset="0"/>
                                </a:rPr>
                              </m:ctrlPr>
                            </m:accPr>
                            <m:e>
                              <m:r>
                                <a:rPr lang="en-US" b="0" i="1" smtClean="0">
                                  <a:latin typeface="Cambria Math"/>
                                </a:rPr>
                                <m:t>𝑁</m:t>
                              </m:r>
                            </m:e>
                          </m:acc>
                        </m:e>
                      </m:d>
                    </m:oMath>
                  </m:oMathPara>
                </a14:m>
                <a:endParaRPr lang="en-US" b="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241" t="-959" r="-897"/>
                </a:stretch>
              </a:blipFill>
            </p:spPr>
            <p:txBody>
              <a:bodyPr/>
              <a:lstStyle/>
              <a:p>
                <a:r>
                  <a:rPr lang="en-US">
                    <a:noFill/>
                  </a:rPr>
                  <a:t> </a:t>
                </a:r>
              </a:p>
            </p:txBody>
          </p:sp>
        </mc:Fallback>
      </mc:AlternateContent>
      <p:pic>
        <p:nvPicPr>
          <p:cNvPr id="1026" name="Picture 2" descr="Image result for brdf lambertian"/>
          <p:cNvPicPr>
            <a:picLocks noChangeAspect="1" noChangeArrowheads="1"/>
          </p:cNvPicPr>
          <p:nvPr/>
        </p:nvPicPr>
        <p:blipFill rotWithShape="1">
          <a:blip r:embed="rId4">
            <a:extLst>
              <a:ext uri="{28A0092B-C50C-407E-A947-70E740481C1C}">
                <a14:useLocalDpi xmlns:a14="http://schemas.microsoft.com/office/drawing/2010/main" val="0"/>
              </a:ext>
            </a:extLst>
          </a:blip>
          <a:srcRect t="34012" b="32994"/>
          <a:stretch/>
        </p:blipFill>
        <p:spPr bwMode="auto">
          <a:xfrm>
            <a:off x="3785227" y="5333999"/>
            <a:ext cx="5358773" cy="152400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diffuse surfac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938" y="5254434"/>
            <a:ext cx="3573662" cy="16035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1870321"/>
      </p:ext>
    </p:extLst>
  </p:cSld>
  <p:clrMapOvr>
    <a:masterClrMapping/>
  </p:clrMapOvr>
</p:sld>
</file>

<file path=ppt/theme/theme1.xml><?xml version="1.0" encoding="utf-8"?>
<a:theme xmlns:a="http://schemas.openxmlformats.org/drawingml/2006/main" name="class_layout">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3162</TotalTime>
  <Words>2332</Words>
  <Application>Microsoft Office PowerPoint</Application>
  <PresentationFormat>On-screen Show (4:3)</PresentationFormat>
  <Paragraphs>299</Paragraphs>
  <Slides>68</Slides>
  <Notes>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68</vt:i4>
      </vt:variant>
    </vt:vector>
  </HeadingPairs>
  <TitlesOfParts>
    <vt:vector size="73" baseType="lpstr">
      <vt:lpstr>Arial</vt:lpstr>
      <vt:lpstr>Calibri</vt:lpstr>
      <vt:lpstr>Calibri Light</vt:lpstr>
      <vt:lpstr>Cambria Math</vt:lpstr>
      <vt:lpstr>class_layout</vt:lpstr>
      <vt:lpstr>Image formation</vt:lpstr>
      <vt:lpstr>References</vt:lpstr>
      <vt:lpstr>Contents</vt:lpstr>
      <vt:lpstr>Some motivation</vt:lpstr>
      <vt:lpstr>Image formation</vt:lpstr>
      <vt:lpstr>Contents</vt:lpstr>
      <vt:lpstr>BRDF</vt:lpstr>
      <vt:lpstr>BRDF</vt:lpstr>
      <vt:lpstr>BRDF of a diffused surface</vt:lpstr>
      <vt:lpstr>BRDF of a diffused surface</vt:lpstr>
      <vt:lpstr>BRDF of a diffused surface</vt:lpstr>
      <vt:lpstr>Side note: photometric stereo</vt:lpstr>
      <vt:lpstr>Side note: photometric stereo</vt:lpstr>
      <vt:lpstr>Side note: photometric stereo</vt:lpstr>
      <vt:lpstr>BRDF of a specular surface</vt:lpstr>
      <vt:lpstr>BRDF of a specular surface</vt:lpstr>
      <vt:lpstr>Diffused and specular surface</vt:lpstr>
      <vt:lpstr>Ambient light</vt:lpstr>
      <vt:lpstr>Phong reflection model</vt:lpstr>
      <vt:lpstr>Phong model limitations</vt:lpstr>
      <vt:lpstr>Phong model limitations</vt:lpstr>
      <vt:lpstr>BRDF limitations</vt:lpstr>
      <vt:lpstr>BRDF limitations</vt:lpstr>
      <vt:lpstr>Wave- particle duality</vt:lpstr>
      <vt:lpstr>Contents</vt:lpstr>
      <vt:lpstr>Pinhole imaging</vt:lpstr>
      <vt:lpstr>Pinhole imaging</vt:lpstr>
      <vt:lpstr>Pinhole imaging</vt:lpstr>
      <vt:lpstr>Pinhole imaging</vt:lpstr>
      <vt:lpstr>Pinhole imaging</vt:lpstr>
      <vt:lpstr>Blur in pinhole cameras</vt:lpstr>
      <vt:lpstr>Pinhole camera a.k.a. camera obscura</vt:lpstr>
      <vt:lpstr>Examples of camera obscura</vt:lpstr>
      <vt:lpstr>Examples of camera obscura</vt:lpstr>
      <vt:lpstr>Sensor place</vt:lpstr>
      <vt:lpstr>Sensor place</vt:lpstr>
      <vt:lpstr>Pinhole size</vt:lpstr>
      <vt:lpstr>Pinhole size</vt:lpstr>
      <vt:lpstr>Side note: Pinhole size example</vt:lpstr>
      <vt:lpstr>Side note: Pinhole size example</vt:lpstr>
      <vt:lpstr>Contents</vt:lpstr>
      <vt:lpstr>Digital single-lens reflex camera (DSLR)</vt:lpstr>
      <vt:lpstr>Digital single-lens reflex camera (DSLR)</vt:lpstr>
      <vt:lpstr>Pinhole to lens</vt:lpstr>
      <vt:lpstr>The lens camera</vt:lpstr>
      <vt:lpstr>Focal length</vt:lpstr>
      <vt:lpstr>Focal length</vt:lpstr>
      <vt:lpstr>Side note: thin lens approximation</vt:lpstr>
      <vt:lpstr>Focal length</vt:lpstr>
      <vt:lpstr>Focal length</vt:lpstr>
      <vt:lpstr>Focal length</vt:lpstr>
      <vt:lpstr>Focus</vt:lpstr>
      <vt:lpstr>Zoom</vt:lpstr>
      <vt:lpstr>Zoom</vt:lpstr>
      <vt:lpstr>Depth of field (DOF)</vt:lpstr>
      <vt:lpstr>Digital single-lens reflex camera (DSLR)</vt:lpstr>
      <vt:lpstr>Aperture</vt:lpstr>
      <vt:lpstr>Side note: aperture blur</vt:lpstr>
      <vt:lpstr>Side note: aperture blur</vt:lpstr>
      <vt:lpstr>Digital single-lens reflex camera (DSLR)</vt:lpstr>
      <vt:lpstr>shutter</vt:lpstr>
      <vt:lpstr>Digital single-lens reflex camera (DSLR)</vt:lpstr>
      <vt:lpstr>Photosensors </vt:lpstr>
      <vt:lpstr>Bayer filter</vt:lpstr>
      <vt:lpstr>Contents</vt:lpstr>
      <vt:lpstr>Human color perception</vt:lpstr>
      <vt:lpstr>Human color perception</vt:lpstr>
      <vt:lpstr>Human color perception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Image formation</dc:title>
  <dc:creator>Jonathan Chechik</dc:creator>
  <cp:lastModifiedBy> </cp:lastModifiedBy>
  <cp:revision>118</cp:revision>
  <dcterms:created xsi:type="dcterms:W3CDTF">2006-08-16T00:00:00Z</dcterms:created>
  <dcterms:modified xsi:type="dcterms:W3CDTF">2019-12-28T18:33:23Z</dcterms:modified>
</cp:coreProperties>
</file>